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e7ecfa5bc94d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eb1403fbcc4d01"/>
  </p:sldMasterIdLst>
  <p:sldIdLst>
    <p:sldId xmlns:r="http://schemas.openxmlformats.org/officeDocument/2006/relationships" id="256" r:id="R12bee6754dbb4662"/>
    <p:sldId xmlns:r="http://schemas.openxmlformats.org/officeDocument/2006/relationships" id="257" r:id="Ra6cd6bcaf0f2433b"/>
    <p:sldId xmlns:r="http://schemas.openxmlformats.org/officeDocument/2006/relationships" id="258" r:id="Re65ba28d16034fcc"/>
    <p:sldId xmlns:r="http://schemas.openxmlformats.org/officeDocument/2006/relationships" id="259" r:id="R831ab16720f941ec"/>
    <p:sldId xmlns:r="http://schemas.openxmlformats.org/officeDocument/2006/relationships" id="260" r:id="R741a9cccc3ea41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b1403fbcc4d01" /><Relationship Type="http://schemas.openxmlformats.org/officeDocument/2006/relationships/slide" Target="/ppt/slides/slide1.xml" Id="R12bee6754dbb4662" /><Relationship Type="http://schemas.openxmlformats.org/officeDocument/2006/relationships/slide" Target="/ppt/slides/slide2.xml" Id="Ra6cd6bcaf0f2433b" /><Relationship Type="http://schemas.openxmlformats.org/officeDocument/2006/relationships/slide" Target="/ppt/slides/slide3.xml" Id="Re65ba28d16034fcc" /><Relationship Type="http://schemas.openxmlformats.org/officeDocument/2006/relationships/slide" Target="/ppt/slides/slide4.xml" Id="R831ab16720f941ec" /><Relationship Type="http://schemas.openxmlformats.org/officeDocument/2006/relationships/slide" Target="/ppt/slides/slide5.xml" Id="R741a9cccc3ea41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ca03b323848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297da01624bda" /><Relationship Type="http://schemas.openxmlformats.org/officeDocument/2006/relationships/theme" Target="/ppt/slideMasters/theme/theme1.xml" Id="Rddd4827b0e4443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6297da01624b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a496311fd48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0407102004c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3b51773884e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c6805a6cc43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54a834acb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TRONDHEIM 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 BEMANNING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998 326 893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TRONDHEIM BEMANNING AS</a:t>
            </a:r>
          </a:p>
        </p:txBody>
      </p:sp>
    </p:spTree>
  </p:cSld>
  <p:clrMapOvr>
    <a:masterClrMapping xmlns:a="http://schemas.openxmlformats.org/drawingml/2006/main"/>
  </p:clrMapOvr>
</p:sld>
</file>