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1e7792b6341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96a5e3bb242bb"/>
  </p:sldMasterIdLst>
  <p:sldIdLst>
    <p:sldId xmlns:r="http://schemas.openxmlformats.org/officeDocument/2006/relationships" id="256" r:id="Rdb7c2cb4de4c41f3"/>
    <p:sldId xmlns:r="http://schemas.openxmlformats.org/officeDocument/2006/relationships" id="257" r:id="R9e52359dfa624dd4"/>
    <p:sldId xmlns:r="http://schemas.openxmlformats.org/officeDocument/2006/relationships" id="258" r:id="Rfb720af639eb46d0"/>
    <p:sldId xmlns:r="http://schemas.openxmlformats.org/officeDocument/2006/relationships" id="259" r:id="Reec0216cb3cd40a4"/>
    <p:sldId xmlns:r="http://schemas.openxmlformats.org/officeDocument/2006/relationships" id="260" r:id="Rb909d7ed09c5472e"/>
    <p:sldId xmlns:r="http://schemas.openxmlformats.org/officeDocument/2006/relationships" id="261" r:id="Reea51002a758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96a5e3bb242bb" /><Relationship Type="http://schemas.openxmlformats.org/officeDocument/2006/relationships/slide" Target="/ppt/slides/slide1.xml" Id="Rdb7c2cb4de4c41f3" /><Relationship Type="http://schemas.openxmlformats.org/officeDocument/2006/relationships/slide" Target="/ppt/slides/slide2.xml" Id="R9e52359dfa624dd4" /><Relationship Type="http://schemas.openxmlformats.org/officeDocument/2006/relationships/slide" Target="/ppt/slides/slide3.xml" Id="Rfb720af639eb46d0" /><Relationship Type="http://schemas.openxmlformats.org/officeDocument/2006/relationships/slide" Target="/ppt/slides/slide4.xml" Id="Reec0216cb3cd40a4" /><Relationship Type="http://schemas.openxmlformats.org/officeDocument/2006/relationships/slide" Target="/ppt/slides/slide5.xml" Id="Rb909d7ed09c5472e" /><Relationship Type="http://schemas.openxmlformats.org/officeDocument/2006/relationships/slide" Target="/ppt/slides/slide6.xml" Id="Reea51002a758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845f45ad8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f15d246cd47d7" /><Relationship Type="http://schemas.openxmlformats.org/officeDocument/2006/relationships/theme" Target="/ppt/slideMasters/theme/theme1.xml" Id="R23e67bac827a43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f15d246cd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5b3058a2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7d02efbbd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c891da224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b0e2d92cc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c375b4fbe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c5992329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998 320 151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