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faae87f2be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ed70e6594d4a5b"/>
  </p:sldMasterIdLst>
  <p:sldIdLst>
    <p:sldId xmlns:r="http://schemas.openxmlformats.org/officeDocument/2006/relationships" id="256" r:id="R275c97fbeed84e30"/>
    <p:sldId xmlns:r="http://schemas.openxmlformats.org/officeDocument/2006/relationships" id="257" r:id="Ra93cea54f80b47f6"/>
    <p:sldId xmlns:r="http://schemas.openxmlformats.org/officeDocument/2006/relationships" id="258" r:id="Recd71172b980476e"/>
    <p:sldId xmlns:r="http://schemas.openxmlformats.org/officeDocument/2006/relationships" id="259" r:id="Reed963a5cf374c16"/>
    <p:sldId xmlns:r="http://schemas.openxmlformats.org/officeDocument/2006/relationships" id="260" r:id="R4f1d802d0d814d1d"/>
    <p:sldId xmlns:r="http://schemas.openxmlformats.org/officeDocument/2006/relationships" id="261" r:id="R869f08ea38564c25"/>
    <p:sldId xmlns:r="http://schemas.openxmlformats.org/officeDocument/2006/relationships" id="262" r:id="R01c0b7b8a4c8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d70e6594d4a5b" /><Relationship Type="http://schemas.openxmlformats.org/officeDocument/2006/relationships/slide" Target="/ppt/slides/slide1.xml" Id="R275c97fbeed84e30" /><Relationship Type="http://schemas.openxmlformats.org/officeDocument/2006/relationships/slide" Target="/ppt/slides/slide2.xml" Id="Ra93cea54f80b47f6" /><Relationship Type="http://schemas.openxmlformats.org/officeDocument/2006/relationships/slide" Target="/ppt/slides/slide3.xml" Id="Recd71172b980476e" /><Relationship Type="http://schemas.openxmlformats.org/officeDocument/2006/relationships/slide" Target="/ppt/slides/slide4.xml" Id="Reed963a5cf374c16" /><Relationship Type="http://schemas.openxmlformats.org/officeDocument/2006/relationships/slide" Target="/ppt/slides/slide5.xml" Id="R4f1d802d0d814d1d" /><Relationship Type="http://schemas.openxmlformats.org/officeDocument/2006/relationships/slide" Target="/ppt/slides/slide6.xml" Id="R869f08ea38564c25" /><Relationship Type="http://schemas.openxmlformats.org/officeDocument/2006/relationships/slide" Target="/ppt/slides/slide7.xml" Id="R01c0b7b8a4c8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64cb92388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2c9ecbe2d40a1" /><Relationship Type="http://schemas.openxmlformats.org/officeDocument/2006/relationships/theme" Target="/ppt/slideMasters/theme/theme1.xml" Id="R2086cae1c46c4d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2c9ecbe2d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1b9f95c944b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cf18292b647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45d9ecffb4a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c70f2e60d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ac550e79c4c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ffd8aa7b547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adf7bf47f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VASSUMKRYSSET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VASSUMKRYSSET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VASSUMKRYSSET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VASSUMKRYSSET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VASSUMKRYSSET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VASSUMKRYSSET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VASSUMKRYSSET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SKYTTERHYTTA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VASSUMKRYSSET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Nyveien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oistein@kvarme.com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998 314 593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VASSUMKRYSSET AS</a:t>
            </a:r>
          </a:p>
        </p:txBody>
      </p:sp>
    </p:spTree>
  </p:cSld>
  <p:clrMapOvr>
    <a:masterClrMapping xmlns:a="http://schemas.openxmlformats.org/drawingml/2006/main"/>
  </p:clrMapOvr>
</p:sld>
</file>