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0dbae764bfe461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807091c8384cff"/>
  </p:sldMasterIdLst>
  <p:sldIdLst>
    <p:sldId xmlns:r="http://schemas.openxmlformats.org/officeDocument/2006/relationships" id="256" r:id="R0c6873c5cfd744df"/>
    <p:sldId xmlns:r="http://schemas.openxmlformats.org/officeDocument/2006/relationships" id="257" r:id="R59498e53d34c431c"/>
    <p:sldId xmlns:r="http://schemas.openxmlformats.org/officeDocument/2006/relationships" id="258" r:id="R8d44e7f9ceb84729"/>
    <p:sldId xmlns:r="http://schemas.openxmlformats.org/officeDocument/2006/relationships" id="259" r:id="R2d84a184b5634f13"/>
    <p:sldId xmlns:r="http://schemas.openxmlformats.org/officeDocument/2006/relationships" id="260" r:id="R3f8274f85ae64bbf"/>
    <p:sldId xmlns:r="http://schemas.openxmlformats.org/officeDocument/2006/relationships" id="261" r:id="R6c626c233dd1419d"/>
    <p:sldId xmlns:r="http://schemas.openxmlformats.org/officeDocument/2006/relationships" id="262" r:id="Re2626a14428646b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807091c8384cff" /><Relationship Type="http://schemas.openxmlformats.org/officeDocument/2006/relationships/slide" Target="/ppt/slides/slide1.xml" Id="R0c6873c5cfd744df" /><Relationship Type="http://schemas.openxmlformats.org/officeDocument/2006/relationships/slide" Target="/ppt/slides/slide2.xml" Id="R59498e53d34c431c" /><Relationship Type="http://schemas.openxmlformats.org/officeDocument/2006/relationships/slide" Target="/ppt/slides/slide3.xml" Id="R8d44e7f9ceb84729" /><Relationship Type="http://schemas.openxmlformats.org/officeDocument/2006/relationships/slide" Target="/ppt/slides/slide4.xml" Id="R2d84a184b5634f13" /><Relationship Type="http://schemas.openxmlformats.org/officeDocument/2006/relationships/slide" Target="/ppt/slides/slide5.xml" Id="R3f8274f85ae64bbf" /><Relationship Type="http://schemas.openxmlformats.org/officeDocument/2006/relationships/slide" Target="/ppt/slides/slide6.xml" Id="R6c626c233dd1419d" /><Relationship Type="http://schemas.openxmlformats.org/officeDocument/2006/relationships/slide" Target="/ppt/slides/slide7.xml" Id="Re2626a14428646b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21aade081a43f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47e8a95dff4b6a" /><Relationship Type="http://schemas.openxmlformats.org/officeDocument/2006/relationships/theme" Target="/ppt/slideMasters/theme/theme1.xml" Id="R2ec9e84f41fe4a7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847e8a95dff4b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49946dc3024e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61eac7a0d8438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c48361f4fc4d5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e80ba069f4479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471c941be0404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a2b982f3be47d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7a4f42f91e4e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PREMIER SEAFOOD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PREMIER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PREMIER SEAFOOD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PREMIER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PREMIER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PREMIER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254 929 179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6 945 644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4 135 990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6 598 583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37 944 039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PREMIER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NANO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PREMIER SEAFOOD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Skåthaugen 32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6010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998 300 339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PREMIER SEAFOOD AS</a:t>
            </a:r>
          </a:p>
        </p:txBody>
      </p:sp>
    </p:spTree>
  </p:cSld>
  <p:clrMapOvr>
    <a:masterClrMapping xmlns:a="http://schemas.openxmlformats.org/drawingml/2006/main"/>
  </p:clrMapOvr>
</p:sld>
</file>