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073e2da6aa940f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2bc95c84968467e"/>
  </p:sldMasterIdLst>
  <p:sldIdLst>
    <p:sldId xmlns:r="http://schemas.openxmlformats.org/officeDocument/2006/relationships" id="256" r:id="R71a196536aad48e2"/>
    <p:sldId xmlns:r="http://schemas.openxmlformats.org/officeDocument/2006/relationships" id="257" r:id="Re4ddf36a4d3a4113"/>
    <p:sldId xmlns:r="http://schemas.openxmlformats.org/officeDocument/2006/relationships" id="258" r:id="R7e8cd7cf987942ea"/>
    <p:sldId xmlns:r="http://schemas.openxmlformats.org/officeDocument/2006/relationships" id="259" r:id="Ra771afa652c34630"/>
    <p:sldId xmlns:r="http://schemas.openxmlformats.org/officeDocument/2006/relationships" id="260" r:id="R697ccf27e8fa4fb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2bc95c84968467e" /><Relationship Type="http://schemas.openxmlformats.org/officeDocument/2006/relationships/slide" Target="/ppt/slides/slide1.xml" Id="R71a196536aad48e2" /><Relationship Type="http://schemas.openxmlformats.org/officeDocument/2006/relationships/slide" Target="/ppt/slides/slide2.xml" Id="Re4ddf36a4d3a4113" /><Relationship Type="http://schemas.openxmlformats.org/officeDocument/2006/relationships/slide" Target="/ppt/slides/slide3.xml" Id="R7e8cd7cf987942ea" /><Relationship Type="http://schemas.openxmlformats.org/officeDocument/2006/relationships/slide" Target="/ppt/slides/slide4.xml" Id="Ra771afa652c34630" /><Relationship Type="http://schemas.openxmlformats.org/officeDocument/2006/relationships/slide" Target="/ppt/slides/slide5.xml" Id="R697ccf27e8fa4fb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f0b23e0e1b04bd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3c4e912f0e443e" /><Relationship Type="http://schemas.openxmlformats.org/officeDocument/2006/relationships/theme" Target="/ppt/slideMasters/theme/theme1.xml" Id="Rff663281d576464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53c4e912f0e443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0c08fac54e459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5ccf5741bf408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f4e3dead5e415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884195eb114b2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1b58c5ff3d422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DIGIFIX LILLESTRØM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DIGIFIX LILLESTRØM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DIGIFIX LILLESTRØM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DIGIFIX LILLESTRØM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DIGIFIX LILLESTRØM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DIGIFIX LILLESTRØM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998 299 608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DIGIFIX LILLESTRØM AS</a:t>
            </a:r>
          </a:p>
        </p:txBody>
      </p:sp>
    </p:spTree>
  </p:cSld>
  <p:clrMapOvr>
    <a:masterClrMapping xmlns:a="http://schemas.openxmlformats.org/drawingml/2006/main"/>
  </p:clrMapOvr>
</p:sld>
</file>