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d1626c874e4f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c0756f08564002"/>
  </p:sldMasterIdLst>
  <p:sldIdLst>
    <p:sldId xmlns:r="http://schemas.openxmlformats.org/officeDocument/2006/relationships" id="256" r:id="R06a79ad69965478b"/>
    <p:sldId xmlns:r="http://schemas.openxmlformats.org/officeDocument/2006/relationships" id="257" r:id="R587677812ed84a71"/>
    <p:sldId xmlns:r="http://schemas.openxmlformats.org/officeDocument/2006/relationships" id="258" r:id="Rd965d5b2ad7346ee"/>
    <p:sldId xmlns:r="http://schemas.openxmlformats.org/officeDocument/2006/relationships" id="259" r:id="R2f27b7258a3d41f8"/>
    <p:sldId xmlns:r="http://schemas.openxmlformats.org/officeDocument/2006/relationships" id="260" r:id="Rad7a10b1871444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0756f08564002" /><Relationship Type="http://schemas.openxmlformats.org/officeDocument/2006/relationships/slide" Target="/ppt/slides/slide1.xml" Id="R06a79ad69965478b" /><Relationship Type="http://schemas.openxmlformats.org/officeDocument/2006/relationships/slide" Target="/ppt/slides/slide2.xml" Id="R587677812ed84a71" /><Relationship Type="http://schemas.openxmlformats.org/officeDocument/2006/relationships/slide" Target="/ppt/slides/slide3.xml" Id="Rd965d5b2ad7346ee" /><Relationship Type="http://schemas.openxmlformats.org/officeDocument/2006/relationships/slide" Target="/ppt/slides/slide4.xml" Id="R2f27b7258a3d41f8" /><Relationship Type="http://schemas.openxmlformats.org/officeDocument/2006/relationships/slide" Target="/ppt/slides/slide5.xml" Id="Rad7a10b1871444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0fc1585354f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7d19bb0d44dff" /><Relationship Type="http://schemas.openxmlformats.org/officeDocument/2006/relationships/theme" Target="/ppt/slideMasters/theme/theme1.xml" Id="R2244ebdb12db4f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27d19bb0d44d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4cd7093cb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d868f36d74e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9b317297b4a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d8214f52049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0b5d37e764a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STENFELT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STENFELT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STENFELT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STENFELT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STENFELT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STENFELT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998 285 240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STENFELT AS</a:t>
            </a:r>
          </a:p>
        </p:txBody>
      </p:sp>
    </p:spTree>
  </p:cSld>
  <p:clrMapOvr>
    <a:masterClrMapping xmlns:a="http://schemas.openxmlformats.org/drawingml/2006/main"/>
  </p:clrMapOvr>
</p:sld>
</file>