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f007b3f6b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71ec3f29c403e"/>
  </p:sldMasterIdLst>
  <p:sldIdLst>
    <p:sldId xmlns:r="http://schemas.openxmlformats.org/officeDocument/2006/relationships" id="256" r:id="R8017497b39c14c06"/>
    <p:sldId xmlns:r="http://schemas.openxmlformats.org/officeDocument/2006/relationships" id="257" r:id="R9acf47e338be49c4"/>
    <p:sldId xmlns:r="http://schemas.openxmlformats.org/officeDocument/2006/relationships" id="258" r:id="R9f18a8f612d04836"/>
    <p:sldId xmlns:r="http://schemas.openxmlformats.org/officeDocument/2006/relationships" id="259" r:id="R85bb245094e84b1d"/>
    <p:sldId xmlns:r="http://schemas.openxmlformats.org/officeDocument/2006/relationships" id="260" r:id="R337eb36192cc4264"/>
    <p:sldId xmlns:r="http://schemas.openxmlformats.org/officeDocument/2006/relationships" id="261" r:id="Rab2833e6f1ab4de6"/>
    <p:sldId xmlns:r="http://schemas.openxmlformats.org/officeDocument/2006/relationships" id="262" r:id="R3f1f2d3f234b4c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71ec3f29c403e" /><Relationship Type="http://schemas.openxmlformats.org/officeDocument/2006/relationships/slide" Target="/ppt/slides/slide1.xml" Id="R8017497b39c14c06" /><Relationship Type="http://schemas.openxmlformats.org/officeDocument/2006/relationships/slide" Target="/ppt/slides/slide2.xml" Id="R9acf47e338be49c4" /><Relationship Type="http://schemas.openxmlformats.org/officeDocument/2006/relationships/slide" Target="/ppt/slides/slide3.xml" Id="R9f18a8f612d04836" /><Relationship Type="http://schemas.openxmlformats.org/officeDocument/2006/relationships/slide" Target="/ppt/slides/slide4.xml" Id="R85bb245094e84b1d" /><Relationship Type="http://schemas.openxmlformats.org/officeDocument/2006/relationships/slide" Target="/ppt/slides/slide5.xml" Id="R337eb36192cc4264" /><Relationship Type="http://schemas.openxmlformats.org/officeDocument/2006/relationships/slide" Target="/ppt/slides/slide6.xml" Id="Rab2833e6f1ab4de6" /><Relationship Type="http://schemas.openxmlformats.org/officeDocument/2006/relationships/slide" Target="/ppt/slides/slide7.xml" Id="R3f1f2d3f234b4c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d93c2d6bb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15af07a51462e" /><Relationship Type="http://schemas.openxmlformats.org/officeDocument/2006/relationships/theme" Target="/ppt/slideMasters/theme/theme1.xml" Id="R0542371d1a614b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315af07a5146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56c93d31247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05ed3d202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2bff7c606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fcd05d711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717f4128745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a25d4ac2f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f963cf35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NAUSTDAL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NAUSTDAL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−231 877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NAUSTDAL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Naustdalsvegen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6773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998 256 402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NAUSTDAL AS</a:t>
            </a:r>
          </a:p>
        </p:txBody>
      </p:sp>
    </p:spTree>
  </p:cSld>
  <p:clrMapOvr>
    <a:masterClrMapping xmlns:a="http://schemas.openxmlformats.org/drawingml/2006/main"/>
  </p:clrMapOvr>
</p:sld>
</file>