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6a4b8fc21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22d230ccd447d"/>
  </p:sldMasterIdLst>
  <p:sldIdLst>
    <p:sldId xmlns:r="http://schemas.openxmlformats.org/officeDocument/2006/relationships" id="256" r:id="R1d0774d0c7fc4f85"/>
    <p:sldId xmlns:r="http://schemas.openxmlformats.org/officeDocument/2006/relationships" id="257" r:id="Ra6bd11609b964604"/>
    <p:sldId xmlns:r="http://schemas.openxmlformats.org/officeDocument/2006/relationships" id="258" r:id="R57faaa6f41f54c08"/>
    <p:sldId xmlns:r="http://schemas.openxmlformats.org/officeDocument/2006/relationships" id="259" r:id="R4e43162164c0495a"/>
    <p:sldId xmlns:r="http://schemas.openxmlformats.org/officeDocument/2006/relationships" id="260" r:id="R27812cc97ab4452f"/>
    <p:sldId xmlns:r="http://schemas.openxmlformats.org/officeDocument/2006/relationships" id="261" r:id="R7490a0f31ea341c4"/>
    <p:sldId xmlns:r="http://schemas.openxmlformats.org/officeDocument/2006/relationships" id="262" r:id="R3e1dd22bc747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22d230ccd447d" /><Relationship Type="http://schemas.openxmlformats.org/officeDocument/2006/relationships/slide" Target="/ppt/slides/slide1.xml" Id="R1d0774d0c7fc4f85" /><Relationship Type="http://schemas.openxmlformats.org/officeDocument/2006/relationships/slide" Target="/ppt/slides/slide2.xml" Id="Ra6bd11609b964604" /><Relationship Type="http://schemas.openxmlformats.org/officeDocument/2006/relationships/slide" Target="/ppt/slides/slide3.xml" Id="R57faaa6f41f54c08" /><Relationship Type="http://schemas.openxmlformats.org/officeDocument/2006/relationships/slide" Target="/ppt/slides/slide4.xml" Id="R4e43162164c0495a" /><Relationship Type="http://schemas.openxmlformats.org/officeDocument/2006/relationships/slide" Target="/ppt/slides/slide5.xml" Id="R27812cc97ab4452f" /><Relationship Type="http://schemas.openxmlformats.org/officeDocument/2006/relationships/slide" Target="/ppt/slides/slide6.xml" Id="R7490a0f31ea341c4" /><Relationship Type="http://schemas.openxmlformats.org/officeDocument/2006/relationships/slide" Target="/ppt/slides/slide7.xml" Id="R3e1dd22bc747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abb94fa22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a48beaade47f2" /><Relationship Type="http://schemas.openxmlformats.org/officeDocument/2006/relationships/theme" Target="/ppt/slideMasters/theme/theme1.xml" Id="R373a4103913f42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a48beaade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360a4b772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b01f8f01a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47701c9e4a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9dc0b4c67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5a741b14a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ca79bcdcb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8d96f603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1 AS ble etablert [år] og holder til i Steinsland.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2 319 611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−184 626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516 962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STEINSLAND TONY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5379 Steinsland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998 248 787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1 AS</a:t>
            </a:r>
          </a:p>
        </p:txBody>
      </p:sp>
    </p:spTree>
  </p:cSld>
  <p:clrMapOvr>
    <a:masterClrMapping xmlns:a="http://schemas.openxmlformats.org/drawingml/2006/main"/>
  </p:clrMapOvr>
</p:sld>
</file>