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61ac0c322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d6850c59d4269"/>
  </p:sldMasterIdLst>
  <p:sldIdLst>
    <p:sldId xmlns:r="http://schemas.openxmlformats.org/officeDocument/2006/relationships" id="256" r:id="Re1d08c6af3864bb9"/>
    <p:sldId xmlns:r="http://schemas.openxmlformats.org/officeDocument/2006/relationships" id="257" r:id="Rf433829a90654724"/>
    <p:sldId xmlns:r="http://schemas.openxmlformats.org/officeDocument/2006/relationships" id="258" r:id="R2c2ab6ec756b47fb"/>
    <p:sldId xmlns:r="http://schemas.openxmlformats.org/officeDocument/2006/relationships" id="259" r:id="R430b1279d03f46be"/>
    <p:sldId xmlns:r="http://schemas.openxmlformats.org/officeDocument/2006/relationships" id="260" r:id="Rf3dc8fbb73964c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d6850c59d4269" /><Relationship Type="http://schemas.openxmlformats.org/officeDocument/2006/relationships/slide" Target="/ppt/slides/slide1.xml" Id="Re1d08c6af3864bb9" /><Relationship Type="http://schemas.openxmlformats.org/officeDocument/2006/relationships/slide" Target="/ppt/slides/slide2.xml" Id="Rf433829a90654724" /><Relationship Type="http://schemas.openxmlformats.org/officeDocument/2006/relationships/slide" Target="/ppt/slides/slide3.xml" Id="R2c2ab6ec756b47fb" /><Relationship Type="http://schemas.openxmlformats.org/officeDocument/2006/relationships/slide" Target="/ppt/slides/slide4.xml" Id="R430b1279d03f46be" /><Relationship Type="http://schemas.openxmlformats.org/officeDocument/2006/relationships/slide" Target="/ppt/slides/slide5.xml" Id="Rf3dc8fbb73964c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2253ce23d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57f6c0d0b49cb" /><Relationship Type="http://schemas.openxmlformats.org/officeDocument/2006/relationships/theme" Target="/ppt/slideMasters/theme/theme1.xml" Id="Re9dad63a9ede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57f6c0d0b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fdc908d1b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f820cb9aa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31380c6f6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fe8dadaf2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3ba4403d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HYDROGENFABRIKKEN KUNSTHALL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HYDROGENFABRIKKEN KUNSTHALL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HYDROGENFABRIKKEN KUNSTHALL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HYDROGENFABRIKKEN KUNSTHALL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HYDROGENFABRIKKEN KUNSTHALL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HYDROGENFABRIKKEN KUNSTHALL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998 240 646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HYDROGENFABRIKKEN KUNSTHALL AS</a:t>
            </a:r>
          </a:p>
        </p:txBody>
      </p:sp>
    </p:spTree>
  </p:cSld>
  <p:clrMapOvr>
    <a:masterClrMapping xmlns:a="http://schemas.openxmlformats.org/drawingml/2006/main"/>
  </p:clrMapOvr>
</p:sld>
</file>