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1b978d35d46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2004a971fa4a4a"/>
  </p:sldMasterIdLst>
  <p:sldIdLst>
    <p:sldId xmlns:r="http://schemas.openxmlformats.org/officeDocument/2006/relationships" id="256" r:id="R8c3a8e860eb6490e"/>
    <p:sldId xmlns:r="http://schemas.openxmlformats.org/officeDocument/2006/relationships" id="257" r:id="Rc4daae350128441d"/>
    <p:sldId xmlns:r="http://schemas.openxmlformats.org/officeDocument/2006/relationships" id="258" r:id="Ra36c16f519dc4cb6"/>
    <p:sldId xmlns:r="http://schemas.openxmlformats.org/officeDocument/2006/relationships" id="259" r:id="R54de9eb5fb114a15"/>
    <p:sldId xmlns:r="http://schemas.openxmlformats.org/officeDocument/2006/relationships" id="260" r:id="R079c77e3b57a4804"/>
    <p:sldId xmlns:r="http://schemas.openxmlformats.org/officeDocument/2006/relationships" id="261" r:id="R6e5fb5c027f8472a"/>
    <p:sldId xmlns:r="http://schemas.openxmlformats.org/officeDocument/2006/relationships" id="262" r:id="R774469dd062245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2004a971fa4a4a" /><Relationship Type="http://schemas.openxmlformats.org/officeDocument/2006/relationships/slide" Target="/ppt/slides/slide1.xml" Id="R8c3a8e860eb6490e" /><Relationship Type="http://schemas.openxmlformats.org/officeDocument/2006/relationships/slide" Target="/ppt/slides/slide2.xml" Id="Rc4daae350128441d" /><Relationship Type="http://schemas.openxmlformats.org/officeDocument/2006/relationships/slide" Target="/ppt/slides/slide3.xml" Id="Ra36c16f519dc4cb6" /><Relationship Type="http://schemas.openxmlformats.org/officeDocument/2006/relationships/slide" Target="/ppt/slides/slide4.xml" Id="R54de9eb5fb114a15" /><Relationship Type="http://schemas.openxmlformats.org/officeDocument/2006/relationships/slide" Target="/ppt/slides/slide5.xml" Id="R079c77e3b57a4804" /><Relationship Type="http://schemas.openxmlformats.org/officeDocument/2006/relationships/slide" Target="/ppt/slides/slide6.xml" Id="R6e5fb5c027f8472a" /><Relationship Type="http://schemas.openxmlformats.org/officeDocument/2006/relationships/slide" Target="/ppt/slides/slide7.xml" Id="R774469dd062245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1fbd9e98c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2badf8a1143ab" /><Relationship Type="http://schemas.openxmlformats.org/officeDocument/2006/relationships/theme" Target="/ppt/slideMasters/theme/theme1.xml" Id="Raeb7d99523b94f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2badf8a1143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0cffc4f984c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7deb80bf244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c9c7b025f4c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b10e70b9a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b2b44a84f47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c6484f6e44e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5511b8431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IDEA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IDEA ENGINEERING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2 334 608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660 732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1 293 476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HQ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Helge Qvigstad, Nustadsløyfa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998 240 328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IDEA ENGINEERING AS</a:t>
            </a:r>
          </a:p>
        </p:txBody>
      </p:sp>
    </p:spTree>
  </p:cSld>
  <p:clrMapOvr>
    <a:masterClrMapping xmlns:a="http://schemas.openxmlformats.org/drawingml/2006/main"/>
  </p:clrMapOvr>
</p:sld>
</file>