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6f14c0a3034b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a7eade7a7a4e50"/>
  </p:sldMasterIdLst>
  <p:sldIdLst>
    <p:sldId xmlns:r="http://schemas.openxmlformats.org/officeDocument/2006/relationships" id="256" r:id="R9f8e9efb88314bfa"/>
    <p:sldId xmlns:r="http://schemas.openxmlformats.org/officeDocument/2006/relationships" id="257" r:id="Rb93ad0f3ded34a55"/>
    <p:sldId xmlns:r="http://schemas.openxmlformats.org/officeDocument/2006/relationships" id="258" r:id="R6c9496c75ad64f44"/>
    <p:sldId xmlns:r="http://schemas.openxmlformats.org/officeDocument/2006/relationships" id="259" r:id="R7a7e7cb7435843c9"/>
    <p:sldId xmlns:r="http://schemas.openxmlformats.org/officeDocument/2006/relationships" id="260" r:id="R06858c98b44443cd"/>
    <p:sldId xmlns:r="http://schemas.openxmlformats.org/officeDocument/2006/relationships" id="261" r:id="R4cd624be9b1b4e24"/>
    <p:sldId xmlns:r="http://schemas.openxmlformats.org/officeDocument/2006/relationships" id="262" r:id="R213fab43d50a4f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a7eade7a7a4e50" /><Relationship Type="http://schemas.openxmlformats.org/officeDocument/2006/relationships/slide" Target="/ppt/slides/slide1.xml" Id="R9f8e9efb88314bfa" /><Relationship Type="http://schemas.openxmlformats.org/officeDocument/2006/relationships/slide" Target="/ppt/slides/slide2.xml" Id="Rb93ad0f3ded34a55" /><Relationship Type="http://schemas.openxmlformats.org/officeDocument/2006/relationships/slide" Target="/ppt/slides/slide3.xml" Id="R6c9496c75ad64f44" /><Relationship Type="http://schemas.openxmlformats.org/officeDocument/2006/relationships/slide" Target="/ppt/slides/slide4.xml" Id="R7a7e7cb7435843c9" /><Relationship Type="http://schemas.openxmlformats.org/officeDocument/2006/relationships/slide" Target="/ppt/slides/slide5.xml" Id="R06858c98b44443cd" /><Relationship Type="http://schemas.openxmlformats.org/officeDocument/2006/relationships/slide" Target="/ppt/slides/slide6.xml" Id="R4cd624be9b1b4e24" /><Relationship Type="http://schemas.openxmlformats.org/officeDocument/2006/relationships/slide" Target="/ppt/slides/slide7.xml" Id="R213fab43d50a4f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3974b2a72e49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6224641a2448c" /><Relationship Type="http://schemas.openxmlformats.org/officeDocument/2006/relationships/theme" Target="/ppt/slideMasters/theme/theme1.xml" Id="Rd6b27f2aee834f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a6224641a244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05089494542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37df5fa5a49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b61b7b4d449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b8af13d4a44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4a56410c24f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cd3dbc08344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3563ac1f942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 SPRINKLER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SPRINKLER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 SPRINKLER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SPRINKLER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SPRINKLER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SPRINKLER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1 902 824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638 609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500 662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786 163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1 588 179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SPRINKLER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FJERDUMSMOEN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SPRINKLER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Myntmesters gate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2315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gosprinkler@gmail.com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998 235 677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 SPRINKLER AS</a:t>
            </a:r>
          </a:p>
        </p:txBody>
      </p:sp>
    </p:spTree>
  </p:cSld>
  <p:clrMapOvr>
    <a:masterClrMapping xmlns:a="http://schemas.openxmlformats.org/drawingml/2006/main"/>
  </p:clrMapOvr>
</p:sld>
</file>