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b1a4102c4f4f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40b8dd455e4c8b"/>
  </p:sldMasterIdLst>
  <p:sldIdLst>
    <p:sldId xmlns:r="http://schemas.openxmlformats.org/officeDocument/2006/relationships" id="256" r:id="R1b40bfdd54ff471b"/>
    <p:sldId xmlns:r="http://schemas.openxmlformats.org/officeDocument/2006/relationships" id="257" r:id="Ra42f35d875c14459"/>
    <p:sldId xmlns:r="http://schemas.openxmlformats.org/officeDocument/2006/relationships" id="258" r:id="R2a15cd397ba0480e"/>
    <p:sldId xmlns:r="http://schemas.openxmlformats.org/officeDocument/2006/relationships" id="259" r:id="Rb020720a479a4ea0"/>
    <p:sldId xmlns:r="http://schemas.openxmlformats.org/officeDocument/2006/relationships" id="260" r:id="Rb0038c2255614cea"/>
    <p:sldId xmlns:r="http://schemas.openxmlformats.org/officeDocument/2006/relationships" id="261" r:id="Rc3205ce756f540fd"/>
    <p:sldId xmlns:r="http://schemas.openxmlformats.org/officeDocument/2006/relationships" id="262" r:id="R86bde75d97c346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40b8dd455e4c8b" /><Relationship Type="http://schemas.openxmlformats.org/officeDocument/2006/relationships/slide" Target="/ppt/slides/slide1.xml" Id="R1b40bfdd54ff471b" /><Relationship Type="http://schemas.openxmlformats.org/officeDocument/2006/relationships/slide" Target="/ppt/slides/slide2.xml" Id="Ra42f35d875c14459" /><Relationship Type="http://schemas.openxmlformats.org/officeDocument/2006/relationships/slide" Target="/ppt/slides/slide3.xml" Id="R2a15cd397ba0480e" /><Relationship Type="http://schemas.openxmlformats.org/officeDocument/2006/relationships/slide" Target="/ppt/slides/slide4.xml" Id="Rb020720a479a4ea0" /><Relationship Type="http://schemas.openxmlformats.org/officeDocument/2006/relationships/slide" Target="/ppt/slides/slide5.xml" Id="Rb0038c2255614cea" /><Relationship Type="http://schemas.openxmlformats.org/officeDocument/2006/relationships/slide" Target="/ppt/slides/slide6.xml" Id="Rc3205ce756f540fd" /><Relationship Type="http://schemas.openxmlformats.org/officeDocument/2006/relationships/slide" Target="/ppt/slides/slide7.xml" Id="R86bde75d97c346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393f12d734c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41f2265264546" /><Relationship Type="http://schemas.openxmlformats.org/officeDocument/2006/relationships/theme" Target="/ppt/slideMasters/theme/theme1.xml" Id="Rd4e0137cfca94f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741f22652645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32ffc2eb54d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2d9860ce04d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357142ad641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d66dd3ff14f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f64c45d1948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141db696d4c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21cea610c4a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ROEL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−457 253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5 279 244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64 293 969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64 328 320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EIVIND BORGE-AASERUD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EIVIND BORGE-AASERUD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 Rybergs gate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998 232 821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ROEL INVEST AS</a:t>
            </a:r>
          </a:p>
        </p:txBody>
      </p:sp>
    </p:spTree>
  </p:cSld>
  <p:clrMapOvr>
    <a:masterClrMapping xmlns:a="http://schemas.openxmlformats.org/drawingml/2006/main"/>
  </p:clrMapOvr>
</p:sld>
</file>