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019f945e6b44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938dbad5e14bb3"/>
  </p:sldMasterIdLst>
  <p:sldIdLst>
    <p:sldId xmlns:r="http://schemas.openxmlformats.org/officeDocument/2006/relationships" id="256" r:id="Rb218a01ff3624840"/>
    <p:sldId xmlns:r="http://schemas.openxmlformats.org/officeDocument/2006/relationships" id="257" r:id="R8ed0dfd8b6bd4484"/>
    <p:sldId xmlns:r="http://schemas.openxmlformats.org/officeDocument/2006/relationships" id="258" r:id="R2b1becd4506e41c5"/>
    <p:sldId xmlns:r="http://schemas.openxmlformats.org/officeDocument/2006/relationships" id="259" r:id="R9f5209a3154a4785"/>
    <p:sldId xmlns:r="http://schemas.openxmlformats.org/officeDocument/2006/relationships" id="260" r:id="Rf9aa6647af60437f"/>
    <p:sldId xmlns:r="http://schemas.openxmlformats.org/officeDocument/2006/relationships" id="261" r:id="Re18a611d6a8440ab"/>
    <p:sldId xmlns:r="http://schemas.openxmlformats.org/officeDocument/2006/relationships" id="262" r:id="R51bb0366ca68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938dbad5e14bb3" /><Relationship Type="http://schemas.openxmlformats.org/officeDocument/2006/relationships/slide" Target="/ppt/slides/slide1.xml" Id="Rb218a01ff3624840" /><Relationship Type="http://schemas.openxmlformats.org/officeDocument/2006/relationships/slide" Target="/ppt/slides/slide2.xml" Id="R8ed0dfd8b6bd4484" /><Relationship Type="http://schemas.openxmlformats.org/officeDocument/2006/relationships/slide" Target="/ppt/slides/slide3.xml" Id="R2b1becd4506e41c5" /><Relationship Type="http://schemas.openxmlformats.org/officeDocument/2006/relationships/slide" Target="/ppt/slides/slide4.xml" Id="R9f5209a3154a4785" /><Relationship Type="http://schemas.openxmlformats.org/officeDocument/2006/relationships/slide" Target="/ppt/slides/slide5.xml" Id="Rf9aa6647af60437f" /><Relationship Type="http://schemas.openxmlformats.org/officeDocument/2006/relationships/slide" Target="/ppt/slides/slide6.xml" Id="Re18a611d6a8440ab" /><Relationship Type="http://schemas.openxmlformats.org/officeDocument/2006/relationships/slide" Target="/ppt/slides/slide7.xml" Id="R51bb0366ca68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3f49df036c4a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500dd8226c4e60" /><Relationship Type="http://schemas.openxmlformats.org/officeDocument/2006/relationships/theme" Target="/ppt/slideMasters/theme/theme1.xml" Id="R6a206ebabf7346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500dd8226c4e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30813c794b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2aa3f5e9747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6f70ac731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a6456aebb342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ad314ecc344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0420946df434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ec7f35f61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ROEL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ROEL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−476 114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8 084 361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60 514 724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61 629 806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BORGE-AASERUD ROLF EIVIND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BORGE-AASERUD ROLF EIVIND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Rybergs gate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3024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998 232 821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ROEL INVEST AS</a:t>
            </a:r>
          </a:p>
        </p:txBody>
      </p:sp>
    </p:spTree>
  </p:cSld>
  <p:clrMapOvr>
    <a:masterClrMapping xmlns:a="http://schemas.openxmlformats.org/drawingml/2006/main"/>
  </p:clrMapOvr>
</p:sld>
</file>