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c7585999a8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0c58ef0b045b3"/>
  </p:sldMasterIdLst>
  <p:sldIdLst>
    <p:sldId xmlns:r="http://schemas.openxmlformats.org/officeDocument/2006/relationships" id="256" r:id="R66dfd2ae5afe46fb"/>
    <p:sldId xmlns:r="http://schemas.openxmlformats.org/officeDocument/2006/relationships" id="257" r:id="Rbf31db7ca4964750"/>
    <p:sldId xmlns:r="http://schemas.openxmlformats.org/officeDocument/2006/relationships" id="258" r:id="R9148f26aed314f5b"/>
    <p:sldId xmlns:r="http://schemas.openxmlformats.org/officeDocument/2006/relationships" id="259" r:id="Ra84767594824407d"/>
    <p:sldId xmlns:r="http://schemas.openxmlformats.org/officeDocument/2006/relationships" id="260" r:id="Reb8546fce49f4b2f"/>
    <p:sldId xmlns:r="http://schemas.openxmlformats.org/officeDocument/2006/relationships" id="261" r:id="Rb992d066b5724fe7"/>
    <p:sldId xmlns:r="http://schemas.openxmlformats.org/officeDocument/2006/relationships" id="262" r:id="Rf68f16e9c9a9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0c58ef0b045b3" /><Relationship Type="http://schemas.openxmlformats.org/officeDocument/2006/relationships/slide" Target="/ppt/slides/slide1.xml" Id="R66dfd2ae5afe46fb" /><Relationship Type="http://schemas.openxmlformats.org/officeDocument/2006/relationships/slide" Target="/ppt/slides/slide2.xml" Id="Rbf31db7ca4964750" /><Relationship Type="http://schemas.openxmlformats.org/officeDocument/2006/relationships/slide" Target="/ppt/slides/slide3.xml" Id="R9148f26aed314f5b" /><Relationship Type="http://schemas.openxmlformats.org/officeDocument/2006/relationships/slide" Target="/ppt/slides/slide4.xml" Id="Ra84767594824407d" /><Relationship Type="http://schemas.openxmlformats.org/officeDocument/2006/relationships/slide" Target="/ppt/slides/slide5.xml" Id="Reb8546fce49f4b2f" /><Relationship Type="http://schemas.openxmlformats.org/officeDocument/2006/relationships/slide" Target="/ppt/slides/slide6.xml" Id="Rb992d066b5724fe7" /><Relationship Type="http://schemas.openxmlformats.org/officeDocument/2006/relationships/slide" Target="/ppt/slides/slide7.xml" Id="Rf68f16e9c9a9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6bcce9eff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d9b8c3be46be" /><Relationship Type="http://schemas.openxmlformats.org/officeDocument/2006/relationships/theme" Target="/ppt/slideMasters/theme/theme1.xml" Id="R19db950b7c15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7d9b8c3be46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72b630b8e4e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a09f5fbe3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25acab630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cba2a35a84b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6d0bbbf364f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b86a36722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c671fba5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BJERKE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BYGGESERVICE AS ble etablert [år] og holder til i Skotbu.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18 326 540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−655 341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−564 293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1 027 629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5 336 144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KICA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JOAKIM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Løvstadveien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1409 Skotbu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rolf.bjerke@bjerkeas.no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998 209 692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BYGGESERVICE AS</a:t>
            </a:r>
          </a:p>
        </p:txBody>
      </p:sp>
    </p:spTree>
  </p:cSld>
  <p:clrMapOvr>
    <a:masterClrMapping xmlns:a="http://schemas.openxmlformats.org/drawingml/2006/main"/>
  </p:clrMapOvr>
</p:sld>
</file>