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9660775ecf48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edbe5608774174"/>
  </p:sldMasterIdLst>
  <p:sldIdLst>
    <p:sldId xmlns:r="http://schemas.openxmlformats.org/officeDocument/2006/relationships" id="256" r:id="Rf1e8edbee2bd413a"/>
    <p:sldId xmlns:r="http://schemas.openxmlformats.org/officeDocument/2006/relationships" id="257" r:id="R644792ff6e714642"/>
    <p:sldId xmlns:r="http://schemas.openxmlformats.org/officeDocument/2006/relationships" id="258" r:id="R0568950d0c2840cb"/>
    <p:sldId xmlns:r="http://schemas.openxmlformats.org/officeDocument/2006/relationships" id="259" r:id="R678adb06a45f46b2"/>
    <p:sldId xmlns:r="http://schemas.openxmlformats.org/officeDocument/2006/relationships" id="260" r:id="Rd8ee677257e047a2"/>
    <p:sldId xmlns:r="http://schemas.openxmlformats.org/officeDocument/2006/relationships" id="261" r:id="Rffb191ea99024be4"/>
    <p:sldId xmlns:r="http://schemas.openxmlformats.org/officeDocument/2006/relationships" id="262" r:id="R7ec3943e17b646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edbe5608774174" /><Relationship Type="http://schemas.openxmlformats.org/officeDocument/2006/relationships/slide" Target="/ppt/slides/slide1.xml" Id="Rf1e8edbee2bd413a" /><Relationship Type="http://schemas.openxmlformats.org/officeDocument/2006/relationships/slide" Target="/ppt/slides/slide2.xml" Id="R644792ff6e714642" /><Relationship Type="http://schemas.openxmlformats.org/officeDocument/2006/relationships/slide" Target="/ppt/slides/slide3.xml" Id="R0568950d0c2840cb" /><Relationship Type="http://schemas.openxmlformats.org/officeDocument/2006/relationships/slide" Target="/ppt/slides/slide4.xml" Id="R678adb06a45f46b2" /><Relationship Type="http://schemas.openxmlformats.org/officeDocument/2006/relationships/slide" Target="/ppt/slides/slide5.xml" Id="Rd8ee677257e047a2" /><Relationship Type="http://schemas.openxmlformats.org/officeDocument/2006/relationships/slide" Target="/ppt/slides/slide6.xml" Id="Rffb191ea99024be4" /><Relationship Type="http://schemas.openxmlformats.org/officeDocument/2006/relationships/slide" Target="/ppt/slides/slide7.xml" Id="R7ec3943e17b646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a8ff0938b349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5656d171642e4" /><Relationship Type="http://schemas.openxmlformats.org/officeDocument/2006/relationships/theme" Target="/ppt/slideMasters/theme/theme1.xml" Id="Rabfe02e0860144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55656d171642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326b2fe3647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cd8ec504e4e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d42bf6bb1949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c4879680143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e0c7a033d44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7e6a854ae4f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2000ccff14e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TREND HÅRSTUDIO INDERØY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TREND HÅRSTUDIO INDERØY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TREND HÅRSTUDIO INDERØY AS ble etablert [år] og holder til i Inderøy.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TREND HÅRSTUDIO INDERØY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TREND HÅRSTUDIO INDERØY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TREND HÅRSTUDIO INDERØY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1 828 517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136 424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470 792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TREND HÅRSTUDIO INDERØY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 &amp; LÆGRAN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TREND HÅRSTUDIO INDERØY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Nessjordet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7670 Inderøy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15 37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998 209 196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TREND HÅRSTUDIO INDERØY AS</a:t>
            </a:r>
          </a:p>
        </p:txBody>
      </p:sp>
    </p:spTree>
  </p:cSld>
  <p:clrMapOvr>
    <a:masterClrMapping xmlns:a="http://schemas.openxmlformats.org/drawingml/2006/main"/>
  </p:clrMapOvr>
</p:sld>
</file>