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a8e6ccfefc4c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4a201945e44f48"/>
  </p:sldMasterIdLst>
  <p:sldIdLst>
    <p:sldId xmlns:r="http://schemas.openxmlformats.org/officeDocument/2006/relationships" id="256" r:id="R899232ff15504823"/>
    <p:sldId xmlns:r="http://schemas.openxmlformats.org/officeDocument/2006/relationships" id="257" r:id="R46f36295591c4341"/>
    <p:sldId xmlns:r="http://schemas.openxmlformats.org/officeDocument/2006/relationships" id="258" r:id="R6c830c175b4841b4"/>
    <p:sldId xmlns:r="http://schemas.openxmlformats.org/officeDocument/2006/relationships" id="259" r:id="R1a0e89e270874354"/>
    <p:sldId xmlns:r="http://schemas.openxmlformats.org/officeDocument/2006/relationships" id="260" r:id="R823f665accbd49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4a201945e44f48" /><Relationship Type="http://schemas.openxmlformats.org/officeDocument/2006/relationships/slide" Target="/ppt/slides/slide1.xml" Id="R899232ff15504823" /><Relationship Type="http://schemas.openxmlformats.org/officeDocument/2006/relationships/slide" Target="/ppt/slides/slide2.xml" Id="R46f36295591c4341" /><Relationship Type="http://schemas.openxmlformats.org/officeDocument/2006/relationships/slide" Target="/ppt/slides/slide3.xml" Id="R6c830c175b4841b4" /><Relationship Type="http://schemas.openxmlformats.org/officeDocument/2006/relationships/slide" Target="/ppt/slides/slide4.xml" Id="R1a0e89e270874354" /><Relationship Type="http://schemas.openxmlformats.org/officeDocument/2006/relationships/slide" Target="/ppt/slides/slide5.xml" Id="R823f665accbd49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bed95e70ed4e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0818fc0ac4e67" /><Relationship Type="http://schemas.openxmlformats.org/officeDocument/2006/relationships/theme" Target="/ppt/slideMasters/theme/theme1.xml" Id="R6cd94cb1de0f43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40818fc0ac4e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af2fc2d7b40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28192e71e4d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708eaadf74c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86aa84acf49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aef6706744d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LILLE UNDER RAUFOSS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LILLE UNDER RAUFOSS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