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b6aad1796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b084b21f24a57"/>
  </p:sldMasterIdLst>
  <p:sldIdLst>
    <p:sldId xmlns:r="http://schemas.openxmlformats.org/officeDocument/2006/relationships" id="256" r:id="R4b16086122734426"/>
    <p:sldId xmlns:r="http://schemas.openxmlformats.org/officeDocument/2006/relationships" id="257" r:id="R2c12ab55b1774773"/>
    <p:sldId xmlns:r="http://schemas.openxmlformats.org/officeDocument/2006/relationships" id="258" r:id="R2085c9efbc5a4717"/>
    <p:sldId xmlns:r="http://schemas.openxmlformats.org/officeDocument/2006/relationships" id="259" r:id="Rca65c9b2d71347f6"/>
    <p:sldId xmlns:r="http://schemas.openxmlformats.org/officeDocument/2006/relationships" id="260" r:id="R89024aac867a4593"/>
    <p:sldId xmlns:r="http://schemas.openxmlformats.org/officeDocument/2006/relationships" id="261" r:id="R94e091eaa0e5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b084b21f24a57" /><Relationship Type="http://schemas.openxmlformats.org/officeDocument/2006/relationships/slide" Target="/ppt/slides/slide1.xml" Id="R4b16086122734426" /><Relationship Type="http://schemas.openxmlformats.org/officeDocument/2006/relationships/slide" Target="/ppt/slides/slide2.xml" Id="R2c12ab55b1774773" /><Relationship Type="http://schemas.openxmlformats.org/officeDocument/2006/relationships/slide" Target="/ppt/slides/slide3.xml" Id="R2085c9efbc5a4717" /><Relationship Type="http://schemas.openxmlformats.org/officeDocument/2006/relationships/slide" Target="/ppt/slides/slide4.xml" Id="Rca65c9b2d71347f6" /><Relationship Type="http://schemas.openxmlformats.org/officeDocument/2006/relationships/slide" Target="/ppt/slides/slide5.xml" Id="R89024aac867a4593" /><Relationship Type="http://schemas.openxmlformats.org/officeDocument/2006/relationships/slide" Target="/ppt/slides/slide6.xml" Id="R94e091eaa0e5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8675aa6b848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e82cd5c5647b5" /><Relationship Type="http://schemas.openxmlformats.org/officeDocument/2006/relationships/theme" Target="/ppt/slideMasters/theme/theme1.xml" Id="Rccdc7288d232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e82cd5c5647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f4230aac64f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93c2c2d02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ade28694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7f148e48e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647b1e352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13e78aa03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