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b90f92b9c6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eecd4ab8c4948"/>
  </p:sldMasterIdLst>
  <p:sldIdLst>
    <p:sldId xmlns:r="http://schemas.openxmlformats.org/officeDocument/2006/relationships" id="256" r:id="R040f2c32ebdb406e"/>
    <p:sldId xmlns:r="http://schemas.openxmlformats.org/officeDocument/2006/relationships" id="257" r:id="Ra908729ca80944f6"/>
    <p:sldId xmlns:r="http://schemas.openxmlformats.org/officeDocument/2006/relationships" id="258" r:id="R4e388f85e9614447"/>
    <p:sldId xmlns:r="http://schemas.openxmlformats.org/officeDocument/2006/relationships" id="259" r:id="Rb84efb874a5b4286"/>
    <p:sldId xmlns:r="http://schemas.openxmlformats.org/officeDocument/2006/relationships" id="260" r:id="Ra08efc66a6534bc2"/>
    <p:sldId xmlns:r="http://schemas.openxmlformats.org/officeDocument/2006/relationships" id="261" r:id="R5aea188a3519425e"/>
    <p:sldId xmlns:r="http://schemas.openxmlformats.org/officeDocument/2006/relationships" id="262" r:id="R0c7d626ad64c48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eecd4ab8c4948" /><Relationship Type="http://schemas.openxmlformats.org/officeDocument/2006/relationships/slide" Target="/ppt/slides/slide1.xml" Id="R040f2c32ebdb406e" /><Relationship Type="http://schemas.openxmlformats.org/officeDocument/2006/relationships/slide" Target="/ppt/slides/slide2.xml" Id="Ra908729ca80944f6" /><Relationship Type="http://schemas.openxmlformats.org/officeDocument/2006/relationships/slide" Target="/ppt/slides/slide3.xml" Id="R4e388f85e9614447" /><Relationship Type="http://schemas.openxmlformats.org/officeDocument/2006/relationships/slide" Target="/ppt/slides/slide4.xml" Id="Rb84efb874a5b4286" /><Relationship Type="http://schemas.openxmlformats.org/officeDocument/2006/relationships/slide" Target="/ppt/slides/slide5.xml" Id="Ra08efc66a6534bc2" /><Relationship Type="http://schemas.openxmlformats.org/officeDocument/2006/relationships/slide" Target="/ppt/slides/slide6.xml" Id="R5aea188a3519425e" /><Relationship Type="http://schemas.openxmlformats.org/officeDocument/2006/relationships/slide" Target="/ppt/slides/slide7.xml" Id="R0c7d626ad64c48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861b02db449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ec72b4ed24917" /><Relationship Type="http://schemas.openxmlformats.org/officeDocument/2006/relationships/theme" Target="/ppt/slideMasters/theme/theme1.xml" Id="Rfd43a5043ba8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5ec72b4ed249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f75e5de3046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e8edd25144b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642d13bd042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488649c1a4d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062fb56f747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4ceb4781642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62f11f2e541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AUSEN TRANSPORT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11 632 721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−647 427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−1 390 386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2 456 276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ROGNERUD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Tretjerndalsveien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eva@ausentransport.no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