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9a87911af649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d1b9eb45c30452d"/>
  </p:sldMasterIdLst>
  <p:sldIdLst>
    <p:sldId xmlns:r="http://schemas.openxmlformats.org/officeDocument/2006/relationships" id="256" r:id="R94b5372989224566"/>
    <p:sldId xmlns:r="http://schemas.openxmlformats.org/officeDocument/2006/relationships" id="257" r:id="R1e93047c15fa4754"/>
    <p:sldId xmlns:r="http://schemas.openxmlformats.org/officeDocument/2006/relationships" id="258" r:id="Re7d3cb1e1be145b2"/>
    <p:sldId xmlns:r="http://schemas.openxmlformats.org/officeDocument/2006/relationships" id="259" r:id="R5d1ca6b279e84b05"/>
    <p:sldId xmlns:r="http://schemas.openxmlformats.org/officeDocument/2006/relationships" id="260" r:id="R45d08f2e49d544d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1b9eb45c30452d" /><Relationship Type="http://schemas.openxmlformats.org/officeDocument/2006/relationships/slide" Target="/ppt/slides/slide1.xml" Id="R94b5372989224566" /><Relationship Type="http://schemas.openxmlformats.org/officeDocument/2006/relationships/slide" Target="/ppt/slides/slide2.xml" Id="R1e93047c15fa4754" /><Relationship Type="http://schemas.openxmlformats.org/officeDocument/2006/relationships/slide" Target="/ppt/slides/slide3.xml" Id="Re7d3cb1e1be145b2" /><Relationship Type="http://schemas.openxmlformats.org/officeDocument/2006/relationships/slide" Target="/ppt/slides/slide4.xml" Id="R5d1ca6b279e84b05" /><Relationship Type="http://schemas.openxmlformats.org/officeDocument/2006/relationships/slide" Target="/ppt/slides/slide5.xml" Id="R45d08f2e49d544d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5988838d6a42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a6a1837d9d42b4" /><Relationship Type="http://schemas.openxmlformats.org/officeDocument/2006/relationships/theme" Target="/ppt/slideMasters/theme/theme1.xml" Id="R945545a82c534d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a6a1837d9d42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7a907d950846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9f0d0475b340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86c629fa6a4a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04500714644d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ef6ebe44434b6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R-A KONTORDRIFT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R-A KONTORDRIFT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R-A KONTORDRIFT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R-A KONTORDRIFT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R-A KONTORDRIFT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R-A KONTORDRIFT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998 201 330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R-A KONTORDRIFT AS</a:t>
            </a:r>
          </a:p>
        </p:txBody>
      </p:sp>
    </p:spTree>
  </p:cSld>
  <p:clrMapOvr>
    <a:masterClrMapping xmlns:a="http://schemas.openxmlformats.org/drawingml/2006/main"/>
  </p:clrMapOvr>
</p:sld>
</file>