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78fe0355643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46b9f35d149f3"/>
  </p:sldMasterIdLst>
  <p:sldIdLst>
    <p:sldId xmlns:r="http://schemas.openxmlformats.org/officeDocument/2006/relationships" id="256" r:id="R9b2448be87894a8f"/>
    <p:sldId xmlns:r="http://schemas.openxmlformats.org/officeDocument/2006/relationships" id="257" r:id="R90511514d4d04148"/>
    <p:sldId xmlns:r="http://schemas.openxmlformats.org/officeDocument/2006/relationships" id="258" r:id="R4085af9b28714cf7"/>
    <p:sldId xmlns:r="http://schemas.openxmlformats.org/officeDocument/2006/relationships" id="259" r:id="R7b1537a64a8d4d8e"/>
    <p:sldId xmlns:r="http://schemas.openxmlformats.org/officeDocument/2006/relationships" id="260" r:id="R3974376e85664cf6"/>
    <p:sldId xmlns:r="http://schemas.openxmlformats.org/officeDocument/2006/relationships" id="261" r:id="Rcf48aba5ec2f4786"/>
    <p:sldId xmlns:r="http://schemas.openxmlformats.org/officeDocument/2006/relationships" id="262" r:id="R87f7d43c492840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46b9f35d149f3" /><Relationship Type="http://schemas.openxmlformats.org/officeDocument/2006/relationships/slide" Target="/ppt/slides/slide1.xml" Id="R9b2448be87894a8f" /><Relationship Type="http://schemas.openxmlformats.org/officeDocument/2006/relationships/slide" Target="/ppt/slides/slide2.xml" Id="R90511514d4d04148" /><Relationship Type="http://schemas.openxmlformats.org/officeDocument/2006/relationships/slide" Target="/ppt/slides/slide3.xml" Id="R4085af9b28714cf7" /><Relationship Type="http://schemas.openxmlformats.org/officeDocument/2006/relationships/slide" Target="/ppt/slides/slide4.xml" Id="R7b1537a64a8d4d8e" /><Relationship Type="http://schemas.openxmlformats.org/officeDocument/2006/relationships/slide" Target="/ppt/slides/slide5.xml" Id="R3974376e85664cf6" /><Relationship Type="http://schemas.openxmlformats.org/officeDocument/2006/relationships/slide" Target="/ppt/slides/slide6.xml" Id="Rcf48aba5ec2f4786" /><Relationship Type="http://schemas.openxmlformats.org/officeDocument/2006/relationships/slide" Target="/ppt/slides/slide7.xml" Id="R87f7d43c492840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abfbd2ddf47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decffa194f43" /><Relationship Type="http://schemas.openxmlformats.org/officeDocument/2006/relationships/theme" Target="/ppt/slideMasters/theme/theme1.xml" Id="R853d874bfde543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a2decffa19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964484f0e4b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b3cc8eb1a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7445d5ea5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0bbbe248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fee58e1ba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0c4b6121a40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7775d0cb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KJELBY INVEST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533 576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BERENTSEN KJELBY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KJELBY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Sletteneset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22 94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andreas.kjelby@gmail.com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998 201 209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KJELBY INVEST AS</a:t>
            </a:r>
          </a:p>
        </p:txBody>
      </p:sp>
    </p:spTree>
  </p:cSld>
  <p:clrMapOvr>
    <a:masterClrMapping xmlns:a="http://schemas.openxmlformats.org/drawingml/2006/main"/>
  </p:clrMapOvr>
</p:sld>
</file>