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fe5c346867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fb3da6e945441c"/>
  </p:sldMasterIdLst>
  <p:sldIdLst>
    <p:sldId xmlns:r="http://schemas.openxmlformats.org/officeDocument/2006/relationships" id="256" r:id="R9d0f7d1132224afc"/>
    <p:sldId xmlns:r="http://schemas.openxmlformats.org/officeDocument/2006/relationships" id="257" r:id="Rcc6fbfcc95be41bc"/>
    <p:sldId xmlns:r="http://schemas.openxmlformats.org/officeDocument/2006/relationships" id="258" r:id="R4dd0ac00110b4295"/>
    <p:sldId xmlns:r="http://schemas.openxmlformats.org/officeDocument/2006/relationships" id="259" r:id="R4275ac50bdd3496d"/>
    <p:sldId xmlns:r="http://schemas.openxmlformats.org/officeDocument/2006/relationships" id="260" r:id="R76c692d6ef8b4e21"/>
    <p:sldId xmlns:r="http://schemas.openxmlformats.org/officeDocument/2006/relationships" id="261" r:id="R832f12ca8d0f4eba"/>
    <p:sldId xmlns:r="http://schemas.openxmlformats.org/officeDocument/2006/relationships" id="262" r:id="R1d5c4ade859b4f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b3da6e945441c" /><Relationship Type="http://schemas.openxmlformats.org/officeDocument/2006/relationships/slide" Target="/ppt/slides/slide1.xml" Id="R9d0f7d1132224afc" /><Relationship Type="http://schemas.openxmlformats.org/officeDocument/2006/relationships/slide" Target="/ppt/slides/slide2.xml" Id="Rcc6fbfcc95be41bc" /><Relationship Type="http://schemas.openxmlformats.org/officeDocument/2006/relationships/slide" Target="/ppt/slides/slide3.xml" Id="R4dd0ac00110b4295" /><Relationship Type="http://schemas.openxmlformats.org/officeDocument/2006/relationships/slide" Target="/ppt/slides/slide4.xml" Id="R4275ac50bdd3496d" /><Relationship Type="http://schemas.openxmlformats.org/officeDocument/2006/relationships/slide" Target="/ppt/slides/slide5.xml" Id="R76c692d6ef8b4e21" /><Relationship Type="http://schemas.openxmlformats.org/officeDocument/2006/relationships/slide" Target="/ppt/slides/slide6.xml" Id="R832f12ca8d0f4eba" /><Relationship Type="http://schemas.openxmlformats.org/officeDocument/2006/relationships/slide" Target="/ppt/slides/slide7.xml" Id="R1d5c4ade859b4f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f323cc90f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7c1e94c71412a" /><Relationship Type="http://schemas.openxmlformats.org/officeDocument/2006/relationships/theme" Target="/ppt/slideMasters/theme/theme1.xml" Id="Rae869b10a79e49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e7c1e94c71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211feb7da43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8ff05d95948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88149f4bb4f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13475679f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979ae696249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0ea50b77546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fe1a2921342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LOKALSNEKKERN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LOKALSNEKKERN AS ble etablert [år] og holder til i Engeløya.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HARALD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TORUNN BAADE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8289 Engeløya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torunn.baade@gmail.com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