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9d012984b644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4ad0a6530f4fe8"/>
  </p:sldMasterIdLst>
  <p:sldIdLst>
    <p:sldId xmlns:r="http://schemas.openxmlformats.org/officeDocument/2006/relationships" id="256" r:id="R4b9268d96dbf4f9f"/>
    <p:sldId xmlns:r="http://schemas.openxmlformats.org/officeDocument/2006/relationships" id="257" r:id="R438e1bf122144bf2"/>
    <p:sldId xmlns:r="http://schemas.openxmlformats.org/officeDocument/2006/relationships" id="258" r:id="R1f0f0ddae42f4579"/>
    <p:sldId xmlns:r="http://schemas.openxmlformats.org/officeDocument/2006/relationships" id="259" r:id="Ra3bd0afe76854d51"/>
    <p:sldId xmlns:r="http://schemas.openxmlformats.org/officeDocument/2006/relationships" id="260" r:id="R5572c4dfed1b4b4c"/>
    <p:sldId xmlns:r="http://schemas.openxmlformats.org/officeDocument/2006/relationships" id="261" r:id="R81c562f642364e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ad0a6530f4fe8" /><Relationship Type="http://schemas.openxmlformats.org/officeDocument/2006/relationships/slide" Target="/ppt/slides/slide1.xml" Id="R4b9268d96dbf4f9f" /><Relationship Type="http://schemas.openxmlformats.org/officeDocument/2006/relationships/slide" Target="/ppt/slides/slide2.xml" Id="R438e1bf122144bf2" /><Relationship Type="http://schemas.openxmlformats.org/officeDocument/2006/relationships/slide" Target="/ppt/slides/slide3.xml" Id="R1f0f0ddae42f4579" /><Relationship Type="http://schemas.openxmlformats.org/officeDocument/2006/relationships/slide" Target="/ppt/slides/slide4.xml" Id="Ra3bd0afe76854d51" /><Relationship Type="http://schemas.openxmlformats.org/officeDocument/2006/relationships/slide" Target="/ppt/slides/slide5.xml" Id="R5572c4dfed1b4b4c" /><Relationship Type="http://schemas.openxmlformats.org/officeDocument/2006/relationships/slide" Target="/ppt/slides/slide6.xml" Id="R81c562f642364e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7311ce768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ae20112c94aee" /><Relationship Type="http://schemas.openxmlformats.org/officeDocument/2006/relationships/theme" Target="/ppt/slideMasters/theme/theme1.xml" Id="R2008c12bba044d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1ae20112c94a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c6c83bca644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7830da31b4d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5fb2ac46847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644648a7b40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6a78a3d9f42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f0aa839f249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DESSERTO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DESSERTO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−98 923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998 194 075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