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13306d23228421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8c7a4ede8b74c4a"/>
  </p:sldMasterIdLst>
  <p:sldIdLst>
    <p:sldId xmlns:r="http://schemas.openxmlformats.org/officeDocument/2006/relationships" id="256" r:id="R597ac2102d0740b5"/>
    <p:sldId xmlns:r="http://schemas.openxmlformats.org/officeDocument/2006/relationships" id="257" r:id="R563b9bbf2bd54635"/>
    <p:sldId xmlns:r="http://schemas.openxmlformats.org/officeDocument/2006/relationships" id="258" r:id="Rf517e134966148dc"/>
    <p:sldId xmlns:r="http://schemas.openxmlformats.org/officeDocument/2006/relationships" id="259" r:id="R951b0468490240db"/>
    <p:sldId xmlns:r="http://schemas.openxmlformats.org/officeDocument/2006/relationships" id="260" r:id="R726f80eb51484169"/>
    <p:sldId xmlns:r="http://schemas.openxmlformats.org/officeDocument/2006/relationships" id="261" r:id="Ra07fa5790e33405e"/>
    <p:sldId xmlns:r="http://schemas.openxmlformats.org/officeDocument/2006/relationships" id="262" r:id="R050a1d03420a483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8c7a4ede8b74c4a" /><Relationship Type="http://schemas.openxmlformats.org/officeDocument/2006/relationships/slide" Target="/ppt/slides/slide1.xml" Id="R597ac2102d0740b5" /><Relationship Type="http://schemas.openxmlformats.org/officeDocument/2006/relationships/slide" Target="/ppt/slides/slide2.xml" Id="R563b9bbf2bd54635" /><Relationship Type="http://schemas.openxmlformats.org/officeDocument/2006/relationships/slide" Target="/ppt/slides/slide3.xml" Id="Rf517e134966148dc" /><Relationship Type="http://schemas.openxmlformats.org/officeDocument/2006/relationships/slide" Target="/ppt/slides/slide4.xml" Id="R951b0468490240db" /><Relationship Type="http://schemas.openxmlformats.org/officeDocument/2006/relationships/slide" Target="/ppt/slides/slide5.xml" Id="R726f80eb51484169" /><Relationship Type="http://schemas.openxmlformats.org/officeDocument/2006/relationships/slide" Target="/ppt/slides/slide6.xml" Id="Ra07fa5790e33405e" /><Relationship Type="http://schemas.openxmlformats.org/officeDocument/2006/relationships/slide" Target="/ppt/slides/slide7.xml" Id="R050a1d03420a483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34d14d35c9042e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f9654f2f0c4a19" /><Relationship Type="http://schemas.openxmlformats.org/officeDocument/2006/relationships/theme" Target="/ppt/slideMasters/theme/theme1.xml" Id="R66cada5d691143f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3f9654f2f0c4a1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a0e18e6e254d1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d299da5a58462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1a9fa3f6964f6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2f10f2f83a4c5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cdc3052f97410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753c6013184ab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e009a970ba422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BÄCKIUS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BÄCKIUS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BÄCKIUS HOLDING AS ble etablert [år] og holder til i Sandefjord.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BÄCKIUS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BÄCKIUS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BÄCKIUS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−52 975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196 237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4 320 527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4 323 361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BÄCKIUS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BÄCKIUS MATS FREDRIK D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BÄCKIUS SUSANNE ANNA-LENA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BÄCKIUS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Nedre Holtan vei 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3234 Sandefjord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998 190 657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BÄCKIUS HOLDING AS</a:t>
            </a:r>
          </a:p>
        </p:txBody>
      </p:sp>
    </p:spTree>
  </p:cSld>
  <p:clrMapOvr>
    <a:masterClrMapping xmlns:a="http://schemas.openxmlformats.org/drawingml/2006/main"/>
  </p:clrMapOvr>
</p:sld>
</file>