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20394c557d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3327fe37c84566"/>
  </p:sldMasterIdLst>
  <p:sldIdLst>
    <p:sldId xmlns:r="http://schemas.openxmlformats.org/officeDocument/2006/relationships" id="256" r:id="Refb2c737e71244cb"/>
    <p:sldId xmlns:r="http://schemas.openxmlformats.org/officeDocument/2006/relationships" id="257" r:id="Rbed1a247ca584083"/>
    <p:sldId xmlns:r="http://schemas.openxmlformats.org/officeDocument/2006/relationships" id="258" r:id="R2e0f7a794f82441f"/>
    <p:sldId xmlns:r="http://schemas.openxmlformats.org/officeDocument/2006/relationships" id="259" r:id="R98d21e0c44444c9a"/>
    <p:sldId xmlns:r="http://schemas.openxmlformats.org/officeDocument/2006/relationships" id="260" r:id="R12de80d209a24e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327fe37c84566" /><Relationship Type="http://schemas.openxmlformats.org/officeDocument/2006/relationships/slide" Target="/ppt/slides/slide1.xml" Id="Refb2c737e71244cb" /><Relationship Type="http://schemas.openxmlformats.org/officeDocument/2006/relationships/slide" Target="/ppt/slides/slide2.xml" Id="Rbed1a247ca584083" /><Relationship Type="http://schemas.openxmlformats.org/officeDocument/2006/relationships/slide" Target="/ppt/slides/slide3.xml" Id="R2e0f7a794f82441f" /><Relationship Type="http://schemas.openxmlformats.org/officeDocument/2006/relationships/slide" Target="/ppt/slides/slide4.xml" Id="R98d21e0c44444c9a" /><Relationship Type="http://schemas.openxmlformats.org/officeDocument/2006/relationships/slide" Target="/ppt/slides/slide5.xml" Id="R12de80d209a24e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585f43e804a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c2ac92b5544c3" /><Relationship Type="http://schemas.openxmlformats.org/officeDocument/2006/relationships/theme" Target="/ppt/slideMasters/theme/theme1.xml" Id="R0c717f93ef5d4c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0c2ac92b5544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3330f396947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5960c811844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c612c04894b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7d9b62ef244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0eeda23e64a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IMPORT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IMPORT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IMPORT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IMPORT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IMPORT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IMPORT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998 190 622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IMPORT NORGE AS</a:t>
            </a:r>
          </a:p>
        </p:txBody>
      </p:sp>
    </p:spTree>
  </p:cSld>
  <p:clrMapOvr>
    <a:masterClrMapping xmlns:a="http://schemas.openxmlformats.org/drawingml/2006/main"/>
  </p:clrMapOvr>
</p:sld>
</file>