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475c9bca3b40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0682e9854c43e7"/>
  </p:sldMasterIdLst>
  <p:sldIdLst>
    <p:sldId xmlns:r="http://schemas.openxmlformats.org/officeDocument/2006/relationships" id="256" r:id="R6a4ca02f77b2499c"/>
    <p:sldId xmlns:r="http://schemas.openxmlformats.org/officeDocument/2006/relationships" id="257" r:id="R190469c3bbf84e17"/>
    <p:sldId xmlns:r="http://schemas.openxmlformats.org/officeDocument/2006/relationships" id="258" r:id="Rb6d8b60f699946ef"/>
    <p:sldId xmlns:r="http://schemas.openxmlformats.org/officeDocument/2006/relationships" id="259" r:id="Re719bd5f7e914ca9"/>
    <p:sldId xmlns:r="http://schemas.openxmlformats.org/officeDocument/2006/relationships" id="260" r:id="Rf0af0ee3a19844ce"/>
    <p:sldId xmlns:r="http://schemas.openxmlformats.org/officeDocument/2006/relationships" id="261" r:id="R013b4cabc85e406c"/>
    <p:sldId xmlns:r="http://schemas.openxmlformats.org/officeDocument/2006/relationships" id="262" r:id="R7176bd9fef394f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0682e9854c43e7" /><Relationship Type="http://schemas.openxmlformats.org/officeDocument/2006/relationships/slide" Target="/ppt/slides/slide1.xml" Id="R6a4ca02f77b2499c" /><Relationship Type="http://schemas.openxmlformats.org/officeDocument/2006/relationships/slide" Target="/ppt/slides/slide2.xml" Id="R190469c3bbf84e17" /><Relationship Type="http://schemas.openxmlformats.org/officeDocument/2006/relationships/slide" Target="/ppt/slides/slide3.xml" Id="Rb6d8b60f699946ef" /><Relationship Type="http://schemas.openxmlformats.org/officeDocument/2006/relationships/slide" Target="/ppt/slides/slide4.xml" Id="Re719bd5f7e914ca9" /><Relationship Type="http://schemas.openxmlformats.org/officeDocument/2006/relationships/slide" Target="/ppt/slides/slide5.xml" Id="Rf0af0ee3a19844ce" /><Relationship Type="http://schemas.openxmlformats.org/officeDocument/2006/relationships/slide" Target="/ppt/slides/slide6.xml" Id="R013b4cabc85e406c" /><Relationship Type="http://schemas.openxmlformats.org/officeDocument/2006/relationships/slide" Target="/ppt/slides/slide7.xml" Id="R7176bd9fef394f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0f9f9e3e3747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d02121a41400c" /><Relationship Type="http://schemas.openxmlformats.org/officeDocument/2006/relationships/theme" Target="/ppt/slideMasters/theme/theme1.xml" Id="R2162c1790f3b47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2d02121a4140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9084cae6945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db99ccdc34a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993d3e20945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c65168ca44d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ecf0505c545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e3ac2ee2643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4fe7536014e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ARNIN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3 244 085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58 264 257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59 531 093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SKAVDAL ARNT ERLING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Sands veg 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a.e.skavdal@gmail.com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998 181 739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ARNIN AS</a:t>
            </a:r>
          </a:p>
        </p:txBody>
      </p:sp>
    </p:spTree>
  </p:cSld>
  <p:clrMapOvr>
    <a:masterClrMapping xmlns:a="http://schemas.openxmlformats.org/drawingml/2006/main"/>
  </p:clrMapOvr>
</p:sld>
</file>