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e4b6dae8ef4d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9b3a1f73f94c94"/>
  </p:sldMasterIdLst>
  <p:sldIdLst>
    <p:sldId xmlns:r="http://schemas.openxmlformats.org/officeDocument/2006/relationships" id="256" r:id="R8b4da2d4ed2342a4"/>
    <p:sldId xmlns:r="http://schemas.openxmlformats.org/officeDocument/2006/relationships" id="257" r:id="R667c34d9ab534380"/>
    <p:sldId xmlns:r="http://schemas.openxmlformats.org/officeDocument/2006/relationships" id="258" r:id="R7fa127957a5f41b1"/>
    <p:sldId xmlns:r="http://schemas.openxmlformats.org/officeDocument/2006/relationships" id="259" r:id="R7f15e4c428bb41c6"/>
    <p:sldId xmlns:r="http://schemas.openxmlformats.org/officeDocument/2006/relationships" id="260" r:id="R0c7a182ed7b24581"/>
    <p:sldId xmlns:r="http://schemas.openxmlformats.org/officeDocument/2006/relationships" id="261" r:id="Rc92681037e084ced"/>
    <p:sldId xmlns:r="http://schemas.openxmlformats.org/officeDocument/2006/relationships" id="262" r:id="R8438cf9550c14d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9b3a1f73f94c94" /><Relationship Type="http://schemas.openxmlformats.org/officeDocument/2006/relationships/slide" Target="/ppt/slides/slide1.xml" Id="R8b4da2d4ed2342a4" /><Relationship Type="http://schemas.openxmlformats.org/officeDocument/2006/relationships/slide" Target="/ppt/slides/slide2.xml" Id="R667c34d9ab534380" /><Relationship Type="http://schemas.openxmlformats.org/officeDocument/2006/relationships/slide" Target="/ppt/slides/slide3.xml" Id="R7fa127957a5f41b1" /><Relationship Type="http://schemas.openxmlformats.org/officeDocument/2006/relationships/slide" Target="/ppt/slides/slide4.xml" Id="R7f15e4c428bb41c6" /><Relationship Type="http://schemas.openxmlformats.org/officeDocument/2006/relationships/slide" Target="/ppt/slides/slide5.xml" Id="R0c7a182ed7b24581" /><Relationship Type="http://schemas.openxmlformats.org/officeDocument/2006/relationships/slide" Target="/ppt/slides/slide6.xml" Id="Rc92681037e084ced" /><Relationship Type="http://schemas.openxmlformats.org/officeDocument/2006/relationships/slide" Target="/ppt/slides/slide7.xml" Id="R8438cf9550c14d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d02e38eae542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c1c21bbc964b21" /><Relationship Type="http://schemas.openxmlformats.org/officeDocument/2006/relationships/theme" Target="/ppt/slideMasters/theme/theme1.xml" Id="Rd4da41f9c45a4f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c1c21bbc964b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65e690538b4f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0903223b742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4ad596350b47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ac5177c5aa4b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48a58bde9749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b9df9845f4b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86946a61d545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COSTAL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COSTAL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COSTAL AS ble etablert [år] og holder til i Gamle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COSTAL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COSTAL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COSTAL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1 597 373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1 622 304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1 622 304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COSTAL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ESPELAND JENS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COSTAL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Ametystveien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1639 Gamle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998 175 666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COSTAL AS</a:t>
            </a:r>
          </a:p>
        </p:txBody>
      </p:sp>
    </p:spTree>
  </p:cSld>
  <p:clrMapOvr>
    <a:masterClrMapping xmlns:a="http://schemas.openxmlformats.org/drawingml/2006/main"/>
  </p:clrMapOvr>
</p:sld>
</file>