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35a08a2a2b41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89c6023a924bf0"/>
  </p:sldMasterIdLst>
  <p:sldIdLst>
    <p:sldId xmlns:r="http://schemas.openxmlformats.org/officeDocument/2006/relationships" id="256" r:id="R4838752ad9ff4e6f"/>
    <p:sldId xmlns:r="http://schemas.openxmlformats.org/officeDocument/2006/relationships" id="257" r:id="R90d0d61821374eb8"/>
    <p:sldId xmlns:r="http://schemas.openxmlformats.org/officeDocument/2006/relationships" id="258" r:id="Rda9950f3187146fa"/>
    <p:sldId xmlns:r="http://schemas.openxmlformats.org/officeDocument/2006/relationships" id="259" r:id="R7c54952e3f694dba"/>
    <p:sldId xmlns:r="http://schemas.openxmlformats.org/officeDocument/2006/relationships" id="260" r:id="Ra1cdb00d81f3435f"/>
    <p:sldId xmlns:r="http://schemas.openxmlformats.org/officeDocument/2006/relationships" id="261" r:id="R4c714705ecbf46a3"/>
    <p:sldId xmlns:r="http://schemas.openxmlformats.org/officeDocument/2006/relationships" id="262" r:id="R9a7c305c0fab4d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89c6023a924bf0" /><Relationship Type="http://schemas.openxmlformats.org/officeDocument/2006/relationships/slide" Target="/ppt/slides/slide1.xml" Id="R4838752ad9ff4e6f" /><Relationship Type="http://schemas.openxmlformats.org/officeDocument/2006/relationships/slide" Target="/ppt/slides/slide2.xml" Id="R90d0d61821374eb8" /><Relationship Type="http://schemas.openxmlformats.org/officeDocument/2006/relationships/slide" Target="/ppt/slides/slide3.xml" Id="Rda9950f3187146fa" /><Relationship Type="http://schemas.openxmlformats.org/officeDocument/2006/relationships/slide" Target="/ppt/slides/slide4.xml" Id="R7c54952e3f694dba" /><Relationship Type="http://schemas.openxmlformats.org/officeDocument/2006/relationships/slide" Target="/ppt/slides/slide5.xml" Id="Ra1cdb00d81f3435f" /><Relationship Type="http://schemas.openxmlformats.org/officeDocument/2006/relationships/slide" Target="/ppt/slides/slide6.xml" Id="R4c714705ecbf46a3" /><Relationship Type="http://schemas.openxmlformats.org/officeDocument/2006/relationships/slide" Target="/ppt/slides/slide7.xml" Id="R9a7c305c0fab4d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81094d614747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119441ced4404" /><Relationship Type="http://schemas.openxmlformats.org/officeDocument/2006/relationships/theme" Target="/ppt/slideMasters/theme/theme1.xml" Id="R10627348bdb146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3119441ced44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0868b68194a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6dea6b62e48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479865ca849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ba223ab5045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849d8e3ca4d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81eb9feb64d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15f0f5a874f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MABUCON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MABUCON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2 934 750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717 419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1 264 750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ABUSLAND MORTEN TRYGVE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Skogstjernevegen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2052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998 175 658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MABUCON AS</a:t>
            </a:r>
          </a:p>
        </p:txBody>
      </p:sp>
    </p:spTree>
  </p:cSld>
  <p:clrMapOvr>
    <a:masterClrMapping xmlns:a="http://schemas.openxmlformats.org/drawingml/2006/main"/>
  </p:clrMapOvr>
</p:sld>
</file>