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e31eb212ae4c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78541647724eda"/>
  </p:sldMasterIdLst>
  <p:sldIdLst>
    <p:sldId xmlns:r="http://schemas.openxmlformats.org/officeDocument/2006/relationships" id="256" r:id="R87ebb10dcb154d74"/>
    <p:sldId xmlns:r="http://schemas.openxmlformats.org/officeDocument/2006/relationships" id="257" r:id="Rf227c9353d3741e5"/>
    <p:sldId xmlns:r="http://schemas.openxmlformats.org/officeDocument/2006/relationships" id="258" r:id="R961b144045674891"/>
    <p:sldId xmlns:r="http://schemas.openxmlformats.org/officeDocument/2006/relationships" id="259" r:id="Rcf303d7f790d492b"/>
    <p:sldId xmlns:r="http://schemas.openxmlformats.org/officeDocument/2006/relationships" id="260" r:id="Rf1fedf7adf9c4ca2"/>
    <p:sldId xmlns:r="http://schemas.openxmlformats.org/officeDocument/2006/relationships" id="261" r:id="R643e150129e741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78541647724eda" /><Relationship Type="http://schemas.openxmlformats.org/officeDocument/2006/relationships/slide" Target="/ppt/slides/slide1.xml" Id="R87ebb10dcb154d74" /><Relationship Type="http://schemas.openxmlformats.org/officeDocument/2006/relationships/slide" Target="/ppt/slides/slide2.xml" Id="Rf227c9353d3741e5" /><Relationship Type="http://schemas.openxmlformats.org/officeDocument/2006/relationships/slide" Target="/ppt/slides/slide3.xml" Id="R961b144045674891" /><Relationship Type="http://schemas.openxmlformats.org/officeDocument/2006/relationships/slide" Target="/ppt/slides/slide4.xml" Id="Rcf303d7f790d492b" /><Relationship Type="http://schemas.openxmlformats.org/officeDocument/2006/relationships/slide" Target="/ppt/slides/slide5.xml" Id="Rf1fedf7adf9c4ca2" /><Relationship Type="http://schemas.openxmlformats.org/officeDocument/2006/relationships/slide" Target="/ppt/slides/slide6.xml" Id="R643e150129e741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f02b36135e43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80c415a8b4f5d" /><Relationship Type="http://schemas.openxmlformats.org/officeDocument/2006/relationships/theme" Target="/ppt/slideMasters/theme/theme1.xml" Id="R26479d692a4a45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180c415a8b4f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a3889a4d242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dbba61e744f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a598dab534a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94fefe85749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7e913cc564b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fa2c812854f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MASST 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