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ea501232bf46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67695449a34dc7"/>
  </p:sldMasterIdLst>
  <p:sldIdLst>
    <p:sldId xmlns:r="http://schemas.openxmlformats.org/officeDocument/2006/relationships" id="256" r:id="Re6f567328c9a4be3"/>
    <p:sldId xmlns:r="http://schemas.openxmlformats.org/officeDocument/2006/relationships" id="257" r:id="R637fda3c677c441b"/>
    <p:sldId xmlns:r="http://schemas.openxmlformats.org/officeDocument/2006/relationships" id="258" r:id="R68c57ebefb164618"/>
    <p:sldId xmlns:r="http://schemas.openxmlformats.org/officeDocument/2006/relationships" id="259" r:id="Rc456ef9ce7df4ec9"/>
    <p:sldId xmlns:r="http://schemas.openxmlformats.org/officeDocument/2006/relationships" id="260" r:id="R09e8eee3a9d74fb9"/>
    <p:sldId xmlns:r="http://schemas.openxmlformats.org/officeDocument/2006/relationships" id="261" r:id="R5a38c0fa8f3449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67695449a34dc7" /><Relationship Type="http://schemas.openxmlformats.org/officeDocument/2006/relationships/slide" Target="/ppt/slides/slide1.xml" Id="Re6f567328c9a4be3" /><Relationship Type="http://schemas.openxmlformats.org/officeDocument/2006/relationships/slide" Target="/ppt/slides/slide2.xml" Id="R637fda3c677c441b" /><Relationship Type="http://schemas.openxmlformats.org/officeDocument/2006/relationships/slide" Target="/ppt/slides/slide3.xml" Id="R68c57ebefb164618" /><Relationship Type="http://schemas.openxmlformats.org/officeDocument/2006/relationships/slide" Target="/ppt/slides/slide4.xml" Id="Rc456ef9ce7df4ec9" /><Relationship Type="http://schemas.openxmlformats.org/officeDocument/2006/relationships/slide" Target="/ppt/slides/slide5.xml" Id="R09e8eee3a9d74fb9" /><Relationship Type="http://schemas.openxmlformats.org/officeDocument/2006/relationships/slide" Target="/ppt/slides/slide6.xml" Id="R5a38c0fa8f3449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ff2035dcbd4d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d5e5f92b74bd6" /><Relationship Type="http://schemas.openxmlformats.org/officeDocument/2006/relationships/theme" Target="/ppt/slideMasters/theme/theme1.xml" Id="Rd9a7ec0176e747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1ad5e5f92b74b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c3d2afd70e48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cc7d2abccb45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e0e050f374bd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0507638fa4e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6aa384c584f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9504724f2143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MASST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998 174 708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MASST RÅDGIVNING AS</a:t>
            </a:r>
          </a:p>
        </p:txBody>
      </p:sp>
    </p:spTree>
  </p:cSld>
  <p:clrMapOvr>
    <a:masterClrMapping xmlns:a="http://schemas.openxmlformats.org/drawingml/2006/main"/>
  </p:clrMapOvr>
</p:sld>
</file>