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734019a6bd40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0e33e61f264039"/>
  </p:sldMasterIdLst>
  <p:sldIdLst>
    <p:sldId xmlns:r="http://schemas.openxmlformats.org/officeDocument/2006/relationships" id="256" r:id="R26c62e693d1646b7"/>
    <p:sldId xmlns:r="http://schemas.openxmlformats.org/officeDocument/2006/relationships" id="257" r:id="Rff61ef2ad3ea445c"/>
    <p:sldId xmlns:r="http://schemas.openxmlformats.org/officeDocument/2006/relationships" id="258" r:id="R5b290ded293849f8"/>
    <p:sldId xmlns:r="http://schemas.openxmlformats.org/officeDocument/2006/relationships" id="259" r:id="R6a14a03e1b374fac"/>
    <p:sldId xmlns:r="http://schemas.openxmlformats.org/officeDocument/2006/relationships" id="260" r:id="R1a968da03da64929"/>
    <p:sldId xmlns:r="http://schemas.openxmlformats.org/officeDocument/2006/relationships" id="261" r:id="R5f7e035a755c421b"/>
    <p:sldId xmlns:r="http://schemas.openxmlformats.org/officeDocument/2006/relationships" id="262" r:id="R228bf0a0484046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0e33e61f264039" /><Relationship Type="http://schemas.openxmlformats.org/officeDocument/2006/relationships/slide" Target="/ppt/slides/slide1.xml" Id="R26c62e693d1646b7" /><Relationship Type="http://schemas.openxmlformats.org/officeDocument/2006/relationships/slide" Target="/ppt/slides/slide2.xml" Id="Rff61ef2ad3ea445c" /><Relationship Type="http://schemas.openxmlformats.org/officeDocument/2006/relationships/slide" Target="/ppt/slides/slide3.xml" Id="R5b290ded293849f8" /><Relationship Type="http://schemas.openxmlformats.org/officeDocument/2006/relationships/slide" Target="/ppt/slides/slide4.xml" Id="R6a14a03e1b374fac" /><Relationship Type="http://schemas.openxmlformats.org/officeDocument/2006/relationships/slide" Target="/ppt/slides/slide5.xml" Id="R1a968da03da64929" /><Relationship Type="http://schemas.openxmlformats.org/officeDocument/2006/relationships/slide" Target="/ppt/slides/slide6.xml" Id="R5f7e035a755c421b" /><Relationship Type="http://schemas.openxmlformats.org/officeDocument/2006/relationships/slide" Target="/ppt/slides/slide7.xml" Id="R228bf0a0484046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e889dcd6946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358d9f28e47d2" /><Relationship Type="http://schemas.openxmlformats.org/officeDocument/2006/relationships/theme" Target="/ppt/slideMasters/theme/theme1.xml" Id="Rf6494e38eae34c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358d9f28e47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d74e8740b46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175008247144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d3fc3a82b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a8d3b62fd45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bffdafa4547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87859e1e9464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c50921c20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HAZLO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HAZLO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2 495 556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HÅKON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Løvenskiolds gate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998 172 292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HAZLO AS</a:t>
            </a:r>
          </a:p>
        </p:txBody>
      </p:sp>
    </p:spTree>
  </p:cSld>
  <p:clrMapOvr>
    <a:masterClrMapping xmlns:a="http://schemas.openxmlformats.org/drawingml/2006/main"/>
  </p:clrMapOvr>
</p:sld>
</file>