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3b367e2cf4a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79da62fe904994"/>
  </p:sldMasterIdLst>
  <p:sldIdLst>
    <p:sldId xmlns:r="http://schemas.openxmlformats.org/officeDocument/2006/relationships" id="256" r:id="R1e99289a177247c6"/>
    <p:sldId xmlns:r="http://schemas.openxmlformats.org/officeDocument/2006/relationships" id="257" r:id="Rb4a9d30f28d94143"/>
    <p:sldId xmlns:r="http://schemas.openxmlformats.org/officeDocument/2006/relationships" id="258" r:id="Ra2d0d6843e9b40ff"/>
    <p:sldId xmlns:r="http://schemas.openxmlformats.org/officeDocument/2006/relationships" id="259" r:id="R35393ae163ba49a4"/>
    <p:sldId xmlns:r="http://schemas.openxmlformats.org/officeDocument/2006/relationships" id="260" r:id="R95a6d0f724de4941"/>
    <p:sldId xmlns:r="http://schemas.openxmlformats.org/officeDocument/2006/relationships" id="261" r:id="R34e2c132e4034224"/>
    <p:sldId xmlns:r="http://schemas.openxmlformats.org/officeDocument/2006/relationships" id="262" r:id="R4971c48df22c48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9da62fe904994" /><Relationship Type="http://schemas.openxmlformats.org/officeDocument/2006/relationships/slide" Target="/ppt/slides/slide1.xml" Id="R1e99289a177247c6" /><Relationship Type="http://schemas.openxmlformats.org/officeDocument/2006/relationships/slide" Target="/ppt/slides/slide2.xml" Id="Rb4a9d30f28d94143" /><Relationship Type="http://schemas.openxmlformats.org/officeDocument/2006/relationships/slide" Target="/ppt/slides/slide3.xml" Id="Ra2d0d6843e9b40ff" /><Relationship Type="http://schemas.openxmlformats.org/officeDocument/2006/relationships/slide" Target="/ppt/slides/slide4.xml" Id="R35393ae163ba49a4" /><Relationship Type="http://schemas.openxmlformats.org/officeDocument/2006/relationships/slide" Target="/ppt/slides/slide5.xml" Id="R95a6d0f724de4941" /><Relationship Type="http://schemas.openxmlformats.org/officeDocument/2006/relationships/slide" Target="/ppt/slides/slide6.xml" Id="R34e2c132e4034224" /><Relationship Type="http://schemas.openxmlformats.org/officeDocument/2006/relationships/slide" Target="/ppt/slides/slide7.xml" Id="R4971c48df22c48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19bb500f642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c8d79cb744c26" /><Relationship Type="http://schemas.openxmlformats.org/officeDocument/2006/relationships/theme" Target="/ppt/slideMasters/theme/theme1.xml" Id="Rb3e6e681549c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bc8d79cb744c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9588d810349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c8b14d4c149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d801ad6d54b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c4dbc814b4f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27774ec4a4a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44807f0104d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c6a3f944d4c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MS. BUBBLE TEA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MS. BUBBLE TEA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MS. BUBBLE TEA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MS. BUBBLE TEA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MS. BUBBLE TEA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MS. BUBBLE TEA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3 066 747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−931 029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493 199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MS. BUBBLE TEA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 THI HAI YEN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MS. BUBBLE TEA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Langgate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3110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msbubbletea@hotmail.com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998 167 205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MS. BUBBLE TEA AS</a:t>
            </a:r>
          </a:p>
        </p:txBody>
      </p:sp>
    </p:spTree>
  </p:cSld>
  <p:clrMapOvr>
    <a:masterClrMapping xmlns:a="http://schemas.openxmlformats.org/drawingml/2006/main"/>
  </p:clrMapOvr>
</p:sld>
</file>