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252b73eb17940c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feb0fc65e9a47e4"/>
  </p:sldMasterIdLst>
  <p:sldIdLst>
    <p:sldId xmlns:r="http://schemas.openxmlformats.org/officeDocument/2006/relationships" id="256" r:id="Rcb1b2c22736e4564"/>
    <p:sldId xmlns:r="http://schemas.openxmlformats.org/officeDocument/2006/relationships" id="257" r:id="R353ee458c3074e2e"/>
    <p:sldId xmlns:r="http://schemas.openxmlformats.org/officeDocument/2006/relationships" id="258" r:id="R3bc2532c10294424"/>
    <p:sldId xmlns:r="http://schemas.openxmlformats.org/officeDocument/2006/relationships" id="259" r:id="R199f0fc48cc940d4"/>
    <p:sldId xmlns:r="http://schemas.openxmlformats.org/officeDocument/2006/relationships" id="260" r:id="R5c4cf314abcf4b90"/>
    <p:sldId xmlns:r="http://schemas.openxmlformats.org/officeDocument/2006/relationships" id="261" r:id="R7eb6758c346047cb"/>
    <p:sldId xmlns:r="http://schemas.openxmlformats.org/officeDocument/2006/relationships" id="262" r:id="R903caeaa6c75443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feb0fc65e9a47e4" /><Relationship Type="http://schemas.openxmlformats.org/officeDocument/2006/relationships/slide" Target="/ppt/slides/slide1.xml" Id="Rcb1b2c22736e4564" /><Relationship Type="http://schemas.openxmlformats.org/officeDocument/2006/relationships/slide" Target="/ppt/slides/slide2.xml" Id="R353ee458c3074e2e" /><Relationship Type="http://schemas.openxmlformats.org/officeDocument/2006/relationships/slide" Target="/ppt/slides/slide3.xml" Id="R3bc2532c10294424" /><Relationship Type="http://schemas.openxmlformats.org/officeDocument/2006/relationships/slide" Target="/ppt/slides/slide4.xml" Id="R199f0fc48cc940d4" /><Relationship Type="http://schemas.openxmlformats.org/officeDocument/2006/relationships/slide" Target="/ppt/slides/slide5.xml" Id="R5c4cf314abcf4b90" /><Relationship Type="http://schemas.openxmlformats.org/officeDocument/2006/relationships/slide" Target="/ppt/slides/slide6.xml" Id="R7eb6758c346047cb" /><Relationship Type="http://schemas.openxmlformats.org/officeDocument/2006/relationships/slide" Target="/ppt/slides/slide7.xml" Id="R903caeaa6c75443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4f32d33db864a9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68e42ba1b5402c" /><Relationship Type="http://schemas.openxmlformats.org/officeDocument/2006/relationships/theme" Target="/ppt/slideMasters/theme/theme1.xml" Id="Rb44e3addc9b04fc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068e42ba1b5402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25878e7f72436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6af97007cc471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d2a4f69a1c47d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2e0ac48de7428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d96f4f64b148f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a140ba899e477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96ea065d204d5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FORNEBUPORTEN BOLIG 3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FORNEBUPORTEN BOLIG 3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FORNEBUPORTEN BOLIG 3 AS ble etablert [år] og holder til i Fornebu.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FORNEBUPORTEN BOLIG 3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FORNEBUPORTEN BOLIG 3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FORNEBUPORTEN BOLIG 3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2 715 841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2 694 684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−3 641 470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106 901 105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220 685 265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FORNEBUPORTEN BOLIG 3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FORNEBUPORTEN BOLIG UTVIKLING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FORNEBUPORTEN BOLIG 3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OBOS Fornebu AS, Forneburingen 252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1364 Fornebu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998 166 608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FORNEBUPORTEN BOLIG 3 AS</a:t>
            </a:r>
          </a:p>
        </p:txBody>
      </p:sp>
    </p:spTree>
  </p:cSld>
  <p:clrMapOvr>
    <a:masterClrMapping xmlns:a="http://schemas.openxmlformats.org/drawingml/2006/main"/>
  </p:clrMapOvr>
</p:sld>
</file>