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aaace93ea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231e6c4bc4f47"/>
  </p:sldMasterIdLst>
  <p:sldIdLst>
    <p:sldId xmlns:r="http://schemas.openxmlformats.org/officeDocument/2006/relationships" id="256" r:id="R500bf44d1a8a4cf4"/>
    <p:sldId xmlns:r="http://schemas.openxmlformats.org/officeDocument/2006/relationships" id="257" r:id="Rb35caca1e2d84fb9"/>
    <p:sldId xmlns:r="http://schemas.openxmlformats.org/officeDocument/2006/relationships" id="258" r:id="R5f197888b39743b1"/>
    <p:sldId xmlns:r="http://schemas.openxmlformats.org/officeDocument/2006/relationships" id="259" r:id="Ra0426c336c0f4760"/>
    <p:sldId xmlns:r="http://schemas.openxmlformats.org/officeDocument/2006/relationships" id="260" r:id="R694dfafe6c724836"/>
    <p:sldId xmlns:r="http://schemas.openxmlformats.org/officeDocument/2006/relationships" id="261" r:id="R7a21111853c7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231e6c4bc4f47" /><Relationship Type="http://schemas.openxmlformats.org/officeDocument/2006/relationships/slide" Target="/ppt/slides/slide1.xml" Id="R500bf44d1a8a4cf4" /><Relationship Type="http://schemas.openxmlformats.org/officeDocument/2006/relationships/slide" Target="/ppt/slides/slide2.xml" Id="Rb35caca1e2d84fb9" /><Relationship Type="http://schemas.openxmlformats.org/officeDocument/2006/relationships/slide" Target="/ppt/slides/slide3.xml" Id="R5f197888b39743b1" /><Relationship Type="http://schemas.openxmlformats.org/officeDocument/2006/relationships/slide" Target="/ppt/slides/slide4.xml" Id="Ra0426c336c0f4760" /><Relationship Type="http://schemas.openxmlformats.org/officeDocument/2006/relationships/slide" Target="/ppt/slides/slide5.xml" Id="R694dfafe6c724836" /><Relationship Type="http://schemas.openxmlformats.org/officeDocument/2006/relationships/slide" Target="/ppt/slides/slide6.xml" Id="R7a21111853c7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3b04e84741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f2b2c8da2499e" /><Relationship Type="http://schemas.openxmlformats.org/officeDocument/2006/relationships/theme" Target="/ppt/slideMasters/theme/theme1.xml" Id="R6fec60efb58245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f2b2c8da2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a9bb7ee4f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5b957bb049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8e365bd7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c6e1b6b71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19d12fe45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a4f41d831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FREDRIK HAUGE BULL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Bull, Junkerveien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998 165 032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BULLVEST AS</a:t>
            </a:r>
          </a:p>
        </p:txBody>
      </p:sp>
    </p:spTree>
  </p:cSld>
  <p:clrMapOvr>
    <a:masterClrMapping xmlns:a="http://schemas.openxmlformats.org/drawingml/2006/main"/>
  </p:clrMapOvr>
</p:sld>
</file>