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afe4683bcf42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dfb4f58d3d426d"/>
  </p:sldMasterIdLst>
  <p:sldIdLst>
    <p:sldId xmlns:r="http://schemas.openxmlformats.org/officeDocument/2006/relationships" id="256" r:id="R2688ff09f7e04686"/>
    <p:sldId xmlns:r="http://schemas.openxmlformats.org/officeDocument/2006/relationships" id="257" r:id="R34b50da50f024557"/>
    <p:sldId xmlns:r="http://schemas.openxmlformats.org/officeDocument/2006/relationships" id="258" r:id="R4d50b1bf56a84817"/>
    <p:sldId xmlns:r="http://schemas.openxmlformats.org/officeDocument/2006/relationships" id="259" r:id="Rd44aa39e195f4519"/>
    <p:sldId xmlns:r="http://schemas.openxmlformats.org/officeDocument/2006/relationships" id="260" r:id="R00934744339a4956"/>
    <p:sldId xmlns:r="http://schemas.openxmlformats.org/officeDocument/2006/relationships" id="261" r:id="Red2baacf657b4105"/>
    <p:sldId xmlns:r="http://schemas.openxmlformats.org/officeDocument/2006/relationships" id="262" r:id="Rd7f8d25da74940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dfb4f58d3d426d" /><Relationship Type="http://schemas.openxmlformats.org/officeDocument/2006/relationships/slide" Target="/ppt/slides/slide1.xml" Id="R2688ff09f7e04686" /><Relationship Type="http://schemas.openxmlformats.org/officeDocument/2006/relationships/slide" Target="/ppt/slides/slide2.xml" Id="R34b50da50f024557" /><Relationship Type="http://schemas.openxmlformats.org/officeDocument/2006/relationships/slide" Target="/ppt/slides/slide3.xml" Id="R4d50b1bf56a84817" /><Relationship Type="http://schemas.openxmlformats.org/officeDocument/2006/relationships/slide" Target="/ppt/slides/slide4.xml" Id="Rd44aa39e195f4519" /><Relationship Type="http://schemas.openxmlformats.org/officeDocument/2006/relationships/slide" Target="/ppt/slides/slide5.xml" Id="R00934744339a4956" /><Relationship Type="http://schemas.openxmlformats.org/officeDocument/2006/relationships/slide" Target="/ppt/slides/slide6.xml" Id="Red2baacf657b4105" /><Relationship Type="http://schemas.openxmlformats.org/officeDocument/2006/relationships/slide" Target="/ppt/slides/slide7.xml" Id="Rd7f8d25da74940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e6367f5bd844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3fd8c85a441ba" /><Relationship Type="http://schemas.openxmlformats.org/officeDocument/2006/relationships/theme" Target="/ppt/slideMasters/theme/theme1.xml" Id="Ra44a0dc015164a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93fd8c85a441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51b04918a43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8dd00d47e41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9514188004f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ce92c00d742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c873d70e845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0ad1776dd46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71451427745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TJØNNDAL 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TJØNNDAL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TJØNNDAL BIL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TJØNNDAL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TJØNNDAL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TJØNNDAL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−551 613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168 294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TJØNNDAL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TJØNNDAL FINN HEINE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TJØNNDAL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998 146 178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TJØNNDAL BIL AS</a:t>
            </a:r>
          </a:p>
        </p:txBody>
      </p:sp>
    </p:spTree>
  </p:cSld>
  <p:clrMapOvr>
    <a:masterClrMapping xmlns:a="http://schemas.openxmlformats.org/drawingml/2006/main"/>
  </p:clrMapOvr>
</p:sld>
</file>