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45aac7a46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70f75a361c417b"/>
  </p:sldMasterIdLst>
  <p:sldIdLst>
    <p:sldId xmlns:r="http://schemas.openxmlformats.org/officeDocument/2006/relationships" id="256" r:id="R4210a036ca17422a"/>
    <p:sldId xmlns:r="http://schemas.openxmlformats.org/officeDocument/2006/relationships" id="257" r:id="R2a3feb78a7f84b2a"/>
    <p:sldId xmlns:r="http://schemas.openxmlformats.org/officeDocument/2006/relationships" id="258" r:id="Rdfc554fded0a443a"/>
    <p:sldId xmlns:r="http://schemas.openxmlformats.org/officeDocument/2006/relationships" id="259" r:id="R8f78d7fb5aee489c"/>
    <p:sldId xmlns:r="http://schemas.openxmlformats.org/officeDocument/2006/relationships" id="260" r:id="R71d39328896740fd"/>
    <p:sldId xmlns:r="http://schemas.openxmlformats.org/officeDocument/2006/relationships" id="261" r:id="R5ae59a3e50f74b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0f75a361c417b" /><Relationship Type="http://schemas.openxmlformats.org/officeDocument/2006/relationships/slide" Target="/ppt/slides/slide1.xml" Id="R4210a036ca17422a" /><Relationship Type="http://schemas.openxmlformats.org/officeDocument/2006/relationships/slide" Target="/ppt/slides/slide2.xml" Id="R2a3feb78a7f84b2a" /><Relationship Type="http://schemas.openxmlformats.org/officeDocument/2006/relationships/slide" Target="/ppt/slides/slide3.xml" Id="Rdfc554fded0a443a" /><Relationship Type="http://schemas.openxmlformats.org/officeDocument/2006/relationships/slide" Target="/ppt/slides/slide4.xml" Id="R8f78d7fb5aee489c" /><Relationship Type="http://schemas.openxmlformats.org/officeDocument/2006/relationships/slide" Target="/ppt/slides/slide5.xml" Id="R71d39328896740fd" /><Relationship Type="http://schemas.openxmlformats.org/officeDocument/2006/relationships/slide" Target="/ppt/slides/slide6.xml" Id="R5ae59a3e50f74b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47d9e0c60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0dddffa5c42a6" /><Relationship Type="http://schemas.openxmlformats.org/officeDocument/2006/relationships/theme" Target="/ppt/slideMasters/theme/theme1.xml" Id="R12b3936595bb42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0dddffa5c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adfc59104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f3bd789747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31b0ebd77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ac3c2d84a47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005ef3222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5067901fe40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SHOWTEATER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SHOWTEATER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SHOWTEATER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SHOWTEATER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SHOWTEATER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SHOWTEATER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SHOWTEATER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998 137 233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SHOWTEATER AS</a:t>
            </a:r>
          </a:p>
        </p:txBody>
      </p:sp>
    </p:spTree>
  </p:cSld>
  <p:clrMapOvr>
    <a:masterClrMapping xmlns:a="http://schemas.openxmlformats.org/drawingml/2006/main"/>
  </p:clrMapOvr>
</p:sld>
</file>