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2bcd930c2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9124399c9491a"/>
  </p:sldMasterIdLst>
  <p:sldIdLst>
    <p:sldId xmlns:r="http://schemas.openxmlformats.org/officeDocument/2006/relationships" id="256" r:id="Ra195174563104d41"/>
    <p:sldId xmlns:r="http://schemas.openxmlformats.org/officeDocument/2006/relationships" id="257" r:id="Rfd239ecf6cf74cac"/>
    <p:sldId xmlns:r="http://schemas.openxmlformats.org/officeDocument/2006/relationships" id="258" r:id="R95bcd56d218d49e1"/>
    <p:sldId xmlns:r="http://schemas.openxmlformats.org/officeDocument/2006/relationships" id="259" r:id="Rf69cd1fbcc1d4f83"/>
    <p:sldId xmlns:r="http://schemas.openxmlformats.org/officeDocument/2006/relationships" id="260" r:id="Rfaa4e2754d9b434a"/>
    <p:sldId xmlns:r="http://schemas.openxmlformats.org/officeDocument/2006/relationships" id="261" r:id="R5f6482913e874d67"/>
    <p:sldId xmlns:r="http://schemas.openxmlformats.org/officeDocument/2006/relationships" id="262" r:id="R863dc79f66a3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9124399c9491a" /><Relationship Type="http://schemas.openxmlformats.org/officeDocument/2006/relationships/slide" Target="/ppt/slides/slide1.xml" Id="Ra195174563104d41" /><Relationship Type="http://schemas.openxmlformats.org/officeDocument/2006/relationships/slide" Target="/ppt/slides/slide2.xml" Id="Rfd239ecf6cf74cac" /><Relationship Type="http://schemas.openxmlformats.org/officeDocument/2006/relationships/slide" Target="/ppt/slides/slide3.xml" Id="R95bcd56d218d49e1" /><Relationship Type="http://schemas.openxmlformats.org/officeDocument/2006/relationships/slide" Target="/ppt/slides/slide4.xml" Id="Rf69cd1fbcc1d4f83" /><Relationship Type="http://schemas.openxmlformats.org/officeDocument/2006/relationships/slide" Target="/ppt/slides/slide5.xml" Id="Rfaa4e2754d9b434a" /><Relationship Type="http://schemas.openxmlformats.org/officeDocument/2006/relationships/slide" Target="/ppt/slides/slide6.xml" Id="R5f6482913e874d67" /><Relationship Type="http://schemas.openxmlformats.org/officeDocument/2006/relationships/slide" Target="/ppt/slides/slide7.xml" Id="R863dc79f66a3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660d94276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2e831aca48dd" /><Relationship Type="http://schemas.openxmlformats.org/officeDocument/2006/relationships/theme" Target="/ppt/slideMasters/theme/theme1.xml" Id="Rf37aca38ddc742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b2e831aca48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631790121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e426900cb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e80600466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ccfc05c82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4c78f2c442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a64ebdbeb4b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a7857851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POEM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POEM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1 103 074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−183 901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−263 829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ISLANDPIG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998 135 702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POEM REGNSKAP AS</a:t>
            </a:r>
          </a:p>
        </p:txBody>
      </p:sp>
    </p:spTree>
  </p:cSld>
  <p:clrMapOvr>
    <a:masterClrMapping xmlns:a="http://schemas.openxmlformats.org/drawingml/2006/main"/>
  </p:clrMapOvr>
</p:sld>
</file>