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b1bc34f99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340066b824033"/>
  </p:sldMasterIdLst>
  <p:sldIdLst>
    <p:sldId xmlns:r="http://schemas.openxmlformats.org/officeDocument/2006/relationships" id="256" r:id="R2c9c54b2bffd4a4c"/>
    <p:sldId xmlns:r="http://schemas.openxmlformats.org/officeDocument/2006/relationships" id="257" r:id="Rad83d1c1eeb444dd"/>
    <p:sldId xmlns:r="http://schemas.openxmlformats.org/officeDocument/2006/relationships" id="258" r:id="R4cdbad6882854654"/>
    <p:sldId xmlns:r="http://schemas.openxmlformats.org/officeDocument/2006/relationships" id="259" r:id="Re37e239aebed4665"/>
    <p:sldId xmlns:r="http://schemas.openxmlformats.org/officeDocument/2006/relationships" id="260" r:id="R65dc7ba788ae4094"/>
    <p:sldId xmlns:r="http://schemas.openxmlformats.org/officeDocument/2006/relationships" id="261" r:id="R020227f7ed73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340066b824033" /><Relationship Type="http://schemas.openxmlformats.org/officeDocument/2006/relationships/slide" Target="/ppt/slides/slide1.xml" Id="R2c9c54b2bffd4a4c" /><Relationship Type="http://schemas.openxmlformats.org/officeDocument/2006/relationships/slide" Target="/ppt/slides/slide2.xml" Id="Rad83d1c1eeb444dd" /><Relationship Type="http://schemas.openxmlformats.org/officeDocument/2006/relationships/slide" Target="/ppt/slides/slide3.xml" Id="R4cdbad6882854654" /><Relationship Type="http://schemas.openxmlformats.org/officeDocument/2006/relationships/slide" Target="/ppt/slides/slide4.xml" Id="Re37e239aebed4665" /><Relationship Type="http://schemas.openxmlformats.org/officeDocument/2006/relationships/slide" Target="/ppt/slides/slide5.xml" Id="R65dc7ba788ae4094" /><Relationship Type="http://schemas.openxmlformats.org/officeDocument/2006/relationships/slide" Target="/ppt/slides/slide6.xml" Id="R020227f7ed73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6848cdbe7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6ad2bf7fd42dc" /><Relationship Type="http://schemas.openxmlformats.org/officeDocument/2006/relationships/theme" Target="/ppt/slideMasters/theme/theme1.xml" Id="R4e3904eae57f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6ad2bf7fd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f0594032e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790befff9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51c651b04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f8f9b6ef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d05e3df1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f0e935310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A SKAR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A SKAR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ELDAR ARNE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Olevågvegen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998 127 645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A SKAR INVEST AS</a:t>
            </a:r>
          </a:p>
        </p:txBody>
      </p:sp>
    </p:spTree>
  </p:cSld>
  <p:clrMapOvr>
    <a:masterClrMapping xmlns:a="http://schemas.openxmlformats.org/drawingml/2006/main"/>
  </p:clrMapOvr>
</p:sld>
</file>