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1c6583e1884a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de6699d7ee4c1c"/>
  </p:sldMasterIdLst>
  <p:sldIdLst>
    <p:sldId xmlns:r="http://schemas.openxmlformats.org/officeDocument/2006/relationships" id="256" r:id="R9c916d40fac745d7"/>
    <p:sldId xmlns:r="http://schemas.openxmlformats.org/officeDocument/2006/relationships" id="257" r:id="R7507abfa463f405b"/>
    <p:sldId xmlns:r="http://schemas.openxmlformats.org/officeDocument/2006/relationships" id="258" r:id="R21b3ee5414b04a88"/>
    <p:sldId xmlns:r="http://schemas.openxmlformats.org/officeDocument/2006/relationships" id="259" r:id="R09c901f5798945fc"/>
    <p:sldId xmlns:r="http://schemas.openxmlformats.org/officeDocument/2006/relationships" id="260" r:id="Ra2bd5497c9b04862"/>
    <p:sldId xmlns:r="http://schemas.openxmlformats.org/officeDocument/2006/relationships" id="261" r:id="Rd11d6fd1200a457a"/>
    <p:sldId xmlns:r="http://schemas.openxmlformats.org/officeDocument/2006/relationships" id="262" r:id="R69033c21232b44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de6699d7ee4c1c" /><Relationship Type="http://schemas.openxmlformats.org/officeDocument/2006/relationships/slide" Target="/ppt/slides/slide1.xml" Id="R9c916d40fac745d7" /><Relationship Type="http://schemas.openxmlformats.org/officeDocument/2006/relationships/slide" Target="/ppt/slides/slide2.xml" Id="R7507abfa463f405b" /><Relationship Type="http://schemas.openxmlformats.org/officeDocument/2006/relationships/slide" Target="/ppt/slides/slide3.xml" Id="R21b3ee5414b04a88" /><Relationship Type="http://schemas.openxmlformats.org/officeDocument/2006/relationships/slide" Target="/ppt/slides/slide4.xml" Id="R09c901f5798945fc" /><Relationship Type="http://schemas.openxmlformats.org/officeDocument/2006/relationships/slide" Target="/ppt/slides/slide5.xml" Id="Ra2bd5497c9b04862" /><Relationship Type="http://schemas.openxmlformats.org/officeDocument/2006/relationships/slide" Target="/ppt/slides/slide6.xml" Id="Rd11d6fd1200a457a" /><Relationship Type="http://schemas.openxmlformats.org/officeDocument/2006/relationships/slide" Target="/ppt/slides/slide7.xml" Id="R69033c21232b44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6934a6ab6a40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85acf6307c4bfd" /><Relationship Type="http://schemas.openxmlformats.org/officeDocument/2006/relationships/theme" Target="/ppt/slideMasters/theme/theme1.xml" Id="Rba15edf24dd945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85acf6307c4bf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096801a20348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f8871f3c864a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83aa37fce842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8930414e4b4d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586f0c73c649e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1b24e3e850490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095ffa5ddb43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SVEIN LITLESKARE MASKINSTASJON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 LITLESKARE MASKINSTASJON AS ble etablert [år] og holder til i Alversund.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2 083 384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245 853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200 097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305 904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1 433 786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LITLESKARE SVEIN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LITLESKARE DAN ANDRÉ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Skarsvegen 617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5911 Alversund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998 121 663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