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731c08c5924a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7e8193691490c"/>
  </p:sldMasterIdLst>
  <p:sldIdLst>
    <p:sldId xmlns:r="http://schemas.openxmlformats.org/officeDocument/2006/relationships" id="256" r:id="Rc8b0ac5dcd5e47aa"/>
    <p:sldId xmlns:r="http://schemas.openxmlformats.org/officeDocument/2006/relationships" id="257" r:id="Rafbfa222e1da4791"/>
    <p:sldId xmlns:r="http://schemas.openxmlformats.org/officeDocument/2006/relationships" id="258" r:id="R932b75bd523a4938"/>
    <p:sldId xmlns:r="http://schemas.openxmlformats.org/officeDocument/2006/relationships" id="259" r:id="Rf178a477d34a43e8"/>
    <p:sldId xmlns:r="http://schemas.openxmlformats.org/officeDocument/2006/relationships" id="260" r:id="Rcd2f28831ed94b61"/>
    <p:sldId xmlns:r="http://schemas.openxmlformats.org/officeDocument/2006/relationships" id="261" r:id="R6e1d32e16b7b41e7"/>
    <p:sldId xmlns:r="http://schemas.openxmlformats.org/officeDocument/2006/relationships" id="262" r:id="R8dd3ffbf210b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7e8193691490c" /><Relationship Type="http://schemas.openxmlformats.org/officeDocument/2006/relationships/slide" Target="/ppt/slides/slide1.xml" Id="Rc8b0ac5dcd5e47aa" /><Relationship Type="http://schemas.openxmlformats.org/officeDocument/2006/relationships/slide" Target="/ppt/slides/slide2.xml" Id="Rafbfa222e1da4791" /><Relationship Type="http://schemas.openxmlformats.org/officeDocument/2006/relationships/slide" Target="/ppt/slides/slide3.xml" Id="R932b75bd523a4938" /><Relationship Type="http://schemas.openxmlformats.org/officeDocument/2006/relationships/slide" Target="/ppt/slides/slide4.xml" Id="Rf178a477d34a43e8" /><Relationship Type="http://schemas.openxmlformats.org/officeDocument/2006/relationships/slide" Target="/ppt/slides/slide5.xml" Id="Rcd2f28831ed94b61" /><Relationship Type="http://schemas.openxmlformats.org/officeDocument/2006/relationships/slide" Target="/ppt/slides/slide6.xml" Id="R6e1d32e16b7b41e7" /><Relationship Type="http://schemas.openxmlformats.org/officeDocument/2006/relationships/slide" Target="/ppt/slides/slide7.xml" Id="R8dd3ffbf210b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c56e18da142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cc886645c48ee" /><Relationship Type="http://schemas.openxmlformats.org/officeDocument/2006/relationships/theme" Target="/ppt/slideMasters/theme/theme1.xml" Id="R338b775257b7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cc886645c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fb05f2a749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3fd2febd3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f75767502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72b7682b6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d92f3fd4e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11889ae69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54910fd01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LITLESKARE MASKINSTASJON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LITLESKARE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