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d6a53518cb47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60142e322d42f9"/>
  </p:sldMasterIdLst>
  <p:sldIdLst>
    <p:sldId xmlns:r="http://schemas.openxmlformats.org/officeDocument/2006/relationships" id="256" r:id="Rc69e6b774f234ccb"/>
    <p:sldId xmlns:r="http://schemas.openxmlformats.org/officeDocument/2006/relationships" id="257" r:id="R553a0998c4af4516"/>
    <p:sldId xmlns:r="http://schemas.openxmlformats.org/officeDocument/2006/relationships" id="258" r:id="R6c557d25868b4f83"/>
    <p:sldId xmlns:r="http://schemas.openxmlformats.org/officeDocument/2006/relationships" id="259" r:id="R9cb9b134f5e8423b"/>
    <p:sldId xmlns:r="http://schemas.openxmlformats.org/officeDocument/2006/relationships" id="260" r:id="R61ef3b6359fd4e9a"/>
    <p:sldId xmlns:r="http://schemas.openxmlformats.org/officeDocument/2006/relationships" id="261" r:id="R09d19f6df00a45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60142e322d42f9" /><Relationship Type="http://schemas.openxmlformats.org/officeDocument/2006/relationships/slide" Target="/ppt/slides/slide1.xml" Id="Rc69e6b774f234ccb" /><Relationship Type="http://schemas.openxmlformats.org/officeDocument/2006/relationships/slide" Target="/ppt/slides/slide2.xml" Id="R553a0998c4af4516" /><Relationship Type="http://schemas.openxmlformats.org/officeDocument/2006/relationships/slide" Target="/ppt/slides/slide3.xml" Id="R6c557d25868b4f83" /><Relationship Type="http://schemas.openxmlformats.org/officeDocument/2006/relationships/slide" Target="/ppt/slides/slide4.xml" Id="R9cb9b134f5e8423b" /><Relationship Type="http://schemas.openxmlformats.org/officeDocument/2006/relationships/slide" Target="/ppt/slides/slide5.xml" Id="R61ef3b6359fd4e9a" /><Relationship Type="http://schemas.openxmlformats.org/officeDocument/2006/relationships/slide" Target="/ppt/slides/slide6.xml" Id="R09d19f6df00a45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ae6a19475048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c82df603e141d1" /><Relationship Type="http://schemas.openxmlformats.org/officeDocument/2006/relationships/theme" Target="/ppt/slideMasters/theme/theme1.xml" Id="R14739ab6e4c04f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c82df603e141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438e538cac47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c66f0af7146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85e9ef9cd642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b51489725f4c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02263085145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b18da254454d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SVEIN LITLESKARE MASKINSTASJON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Skarsvegen 617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5911 Alversund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998 121 663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