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f8ff59a12e4f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a5b6fd47e54a41"/>
  </p:sldMasterIdLst>
  <p:sldIdLst>
    <p:sldId xmlns:r="http://schemas.openxmlformats.org/officeDocument/2006/relationships" id="256" r:id="Rb0f19219c4d742fc"/>
    <p:sldId xmlns:r="http://schemas.openxmlformats.org/officeDocument/2006/relationships" id="257" r:id="R8d187cf9ab1a421a"/>
    <p:sldId xmlns:r="http://schemas.openxmlformats.org/officeDocument/2006/relationships" id="258" r:id="Rbc45b12bfd2f41e0"/>
    <p:sldId xmlns:r="http://schemas.openxmlformats.org/officeDocument/2006/relationships" id="259" r:id="R1166a417a2af4632"/>
    <p:sldId xmlns:r="http://schemas.openxmlformats.org/officeDocument/2006/relationships" id="260" r:id="R3e90e7425ee84f1b"/>
    <p:sldId xmlns:r="http://schemas.openxmlformats.org/officeDocument/2006/relationships" id="261" r:id="Rc88b2fff4b0b44a1"/>
    <p:sldId xmlns:r="http://schemas.openxmlformats.org/officeDocument/2006/relationships" id="262" r:id="R45caba2c9b7840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5b6fd47e54a41" /><Relationship Type="http://schemas.openxmlformats.org/officeDocument/2006/relationships/slide" Target="/ppt/slides/slide1.xml" Id="Rb0f19219c4d742fc" /><Relationship Type="http://schemas.openxmlformats.org/officeDocument/2006/relationships/slide" Target="/ppt/slides/slide2.xml" Id="R8d187cf9ab1a421a" /><Relationship Type="http://schemas.openxmlformats.org/officeDocument/2006/relationships/slide" Target="/ppt/slides/slide3.xml" Id="Rbc45b12bfd2f41e0" /><Relationship Type="http://schemas.openxmlformats.org/officeDocument/2006/relationships/slide" Target="/ppt/slides/slide4.xml" Id="R1166a417a2af4632" /><Relationship Type="http://schemas.openxmlformats.org/officeDocument/2006/relationships/slide" Target="/ppt/slides/slide5.xml" Id="R3e90e7425ee84f1b" /><Relationship Type="http://schemas.openxmlformats.org/officeDocument/2006/relationships/slide" Target="/ppt/slides/slide6.xml" Id="Rc88b2fff4b0b44a1" /><Relationship Type="http://schemas.openxmlformats.org/officeDocument/2006/relationships/slide" Target="/ppt/slides/slide7.xml" Id="R45caba2c9b7840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e79d3c00c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76150d3f476c" /><Relationship Type="http://schemas.openxmlformats.org/officeDocument/2006/relationships/theme" Target="/ppt/slideMasters/theme/theme1.xml" Id="R3f12a61ac3e8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c576150d3f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71836240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823151c2f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c24a8c858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044db6c7c47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d3781a07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12b89e74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3bff6b69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WINGES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WINGES SERVICE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4 715 356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112 046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−1 887 841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5 721 230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WINGE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HOJEM WINGE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Hojemsvegen 281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post@wingesservice.no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998 100 178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WINGES SERVICE AS</a:t>
            </a:r>
          </a:p>
        </p:txBody>
      </p:sp>
    </p:spTree>
  </p:cSld>
  <p:clrMapOvr>
    <a:masterClrMapping xmlns:a="http://schemas.openxmlformats.org/drawingml/2006/main"/>
  </p:clrMapOvr>
</p:sld>
</file>