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f2b9b326874f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0d4d066bb444ff"/>
  </p:sldMasterIdLst>
  <p:sldIdLst>
    <p:sldId xmlns:r="http://schemas.openxmlformats.org/officeDocument/2006/relationships" id="256" r:id="R258549137fa54cb3"/>
    <p:sldId xmlns:r="http://schemas.openxmlformats.org/officeDocument/2006/relationships" id="257" r:id="Raa6bb8b5901a4940"/>
    <p:sldId xmlns:r="http://schemas.openxmlformats.org/officeDocument/2006/relationships" id="258" r:id="R57677e57a04e4165"/>
    <p:sldId xmlns:r="http://schemas.openxmlformats.org/officeDocument/2006/relationships" id="259" r:id="R6fb28b6203e04d3f"/>
    <p:sldId xmlns:r="http://schemas.openxmlformats.org/officeDocument/2006/relationships" id="260" r:id="Rd5af07f2bd744cd7"/>
    <p:sldId xmlns:r="http://schemas.openxmlformats.org/officeDocument/2006/relationships" id="261" r:id="R3d2fc757abc94515"/>
    <p:sldId xmlns:r="http://schemas.openxmlformats.org/officeDocument/2006/relationships" id="262" r:id="R1c328578333245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0d4d066bb444ff" /><Relationship Type="http://schemas.openxmlformats.org/officeDocument/2006/relationships/slide" Target="/ppt/slides/slide1.xml" Id="R258549137fa54cb3" /><Relationship Type="http://schemas.openxmlformats.org/officeDocument/2006/relationships/slide" Target="/ppt/slides/slide2.xml" Id="Raa6bb8b5901a4940" /><Relationship Type="http://schemas.openxmlformats.org/officeDocument/2006/relationships/slide" Target="/ppt/slides/slide3.xml" Id="R57677e57a04e4165" /><Relationship Type="http://schemas.openxmlformats.org/officeDocument/2006/relationships/slide" Target="/ppt/slides/slide4.xml" Id="R6fb28b6203e04d3f" /><Relationship Type="http://schemas.openxmlformats.org/officeDocument/2006/relationships/slide" Target="/ppt/slides/slide5.xml" Id="Rd5af07f2bd744cd7" /><Relationship Type="http://schemas.openxmlformats.org/officeDocument/2006/relationships/slide" Target="/ppt/slides/slide6.xml" Id="R3d2fc757abc94515" /><Relationship Type="http://schemas.openxmlformats.org/officeDocument/2006/relationships/slide" Target="/ppt/slides/slide7.xml" Id="R1c328578333245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ac404c431a48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03a2c7c4e41dd" /><Relationship Type="http://schemas.openxmlformats.org/officeDocument/2006/relationships/theme" Target="/ppt/slideMasters/theme/theme1.xml" Id="Re339daa6dbcc40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303a2c7c4e41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0a06ed93f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cbddfb3f542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1a0b20b8c43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f5ed045c64d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1cf59c6af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dbb1f4f1842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884786dee47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 EIENDOM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2 142 558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2 931 789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LARS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WALSETH IVAR ERLEND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Skjøllendgata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