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42e18375724b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002dcdced34e42"/>
  </p:sldMasterIdLst>
  <p:sldIdLst>
    <p:sldId xmlns:r="http://schemas.openxmlformats.org/officeDocument/2006/relationships" id="256" r:id="Ree95bed8943e4216"/>
    <p:sldId xmlns:r="http://schemas.openxmlformats.org/officeDocument/2006/relationships" id="257" r:id="R0f98b1b0e6984945"/>
    <p:sldId xmlns:r="http://schemas.openxmlformats.org/officeDocument/2006/relationships" id="258" r:id="R4351fbd17af243dd"/>
    <p:sldId xmlns:r="http://schemas.openxmlformats.org/officeDocument/2006/relationships" id="259" r:id="R64aa849ff95b4d72"/>
    <p:sldId xmlns:r="http://schemas.openxmlformats.org/officeDocument/2006/relationships" id="260" r:id="Ra102fdd4851b4805"/>
    <p:sldId xmlns:r="http://schemas.openxmlformats.org/officeDocument/2006/relationships" id="261" r:id="R936972dd45d9471e"/>
    <p:sldId xmlns:r="http://schemas.openxmlformats.org/officeDocument/2006/relationships" id="262" r:id="R44a6c80630a14f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002dcdced34e42" /><Relationship Type="http://schemas.openxmlformats.org/officeDocument/2006/relationships/slide" Target="/ppt/slides/slide1.xml" Id="Ree95bed8943e4216" /><Relationship Type="http://schemas.openxmlformats.org/officeDocument/2006/relationships/slide" Target="/ppt/slides/slide2.xml" Id="R0f98b1b0e6984945" /><Relationship Type="http://schemas.openxmlformats.org/officeDocument/2006/relationships/slide" Target="/ppt/slides/slide3.xml" Id="R4351fbd17af243dd" /><Relationship Type="http://schemas.openxmlformats.org/officeDocument/2006/relationships/slide" Target="/ppt/slides/slide4.xml" Id="R64aa849ff95b4d72" /><Relationship Type="http://schemas.openxmlformats.org/officeDocument/2006/relationships/slide" Target="/ppt/slides/slide5.xml" Id="Ra102fdd4851b4805" /><Relationship Type="http://schemas.openxmlformats.org/officeDocument/2006/relationships/slide" Target="/ppt/slides/slide6.xml" Id="R936972dd45d9471e" /><Relationship Type="http://schemas.openxmlformats.org/officeDocument/2006/relationships/slide" Target="/ppt/slides/slide7.xml" Id="R44a6c80630a14f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3ae67d7af942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7077d556346bb" /><Relationship Type="http://schemas.openxmlformats.org/officeDocument/2006/relationships/theme" Target="/ppt/slideMasters/theme/theme1.xml" Id="R011423328a64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b7077d556346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c30d108e743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db72cdbaa48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01f00f00844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1b0bc987b4f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86b3ebb7d241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f0ed24b1d48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877f62db54a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 SELECTION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 SELECTION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206 295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216 077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STEIN HENNING  –  38,3 %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ROLFSENG BÅRD ARNE  –  38,3 %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B-A REKRUTTERING AS  –  11,7 %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REKRUTTERING OG  –  11,7 %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Valle Wood, Innspurten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post@norselection.no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www.norselection.no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998 092 876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SELECTION AS</a:t>
            </a:r>
          </a:p>
        </p:txBody>
      </p:sp>
    </p:spTree>
  </p:cSld>
  <p:clrMapOvr>
    <a:masterClrMapping xmlns:a="http://schemas.openxmlformats.org/drawingml/2006/main"/>
  </p:clrMapOvr>
</p:sld>
</file>