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ab3e59cd5a49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a582d2997a4d23"/>
  </p:sldMasterIdLst>
  <p:sldIdLst>
    <p:sldId xmlns:r="http://schemas.openxmlformats.org/officeDocument/2006/relationships" id="256" r:id="R3953038aa34647b9"/>
    <p:sldId xmlns:r="http://schemas.openxmlformats.org/officeDocument/2006/relationships" id="257" r:id="R984dad82d8fc4d98"/>
    <p:sldId xmlns:r="http://schemas.openxmlformats.org/officeDocument/2006/relationships" id="258" r:id="Rb21dc815bafb4a12"/>
    <p:sldId xmlns:r="http://schemas.openxmlformats.org/officeDocument/2006/relationships" id="259" r:id="R0fdcba161ec347cc"/>
    <p:sldId xmlns:r="http://schemas.openxmlformats.org/officeDocument/2006/relationships" id="260" r:id="Rcc75aeb264b34140"/>
    <p:sldId xmlns:r="http://schemas.openxmlformats.org/officeDocument/2006/relationships" id="261" r:id="R51f2e2aca30142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582d2997a4d23" /><Relationship Type="http://schemas.openxmlformats.org/officeDocument/2006/relationships/slide" Target="/ppt/slides/slide1.xml" Id="R3953038aa34647b9" /><Relationship Type="http://schemas.openxmlformats.org/officeDocument/2006/relationships/slide" Target="/ppt/slides/slide2.xml" Id="R984dad82d8fc4d98" /><Relationship Type="http://schemas.openxmlformats.org/officeDocument/2006/relationships/slide" Target="/ppt/slides/slide3.xml" Id="Rb21dc815bafb4a12" /><Relationship Type="http://schemas.openxmlformats.org/officeDocument/2006/relationships/slide" Target="/ppt/slides/slide4.xml" Id="R0fdcba161ec347cc" /><Relationship Type="http://schemas.openxmlformats.org/officeDocument/2006/relationships/slide" Target="/ppt/slides/slide5.xml" Id="Rcc75aeb264b34140" /><Relationship Type="http://schemas.openxmlformats.org/officeDocument/2006/relationships/slide" Target="/ppt/slides/slide6.xml" Id="R51f2e2aca30142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8f5ac4f3f40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61fc4617342f7" /><Relationship Type="http://schemas.openxmlformats.org/officeDocument/2006/relationships/theme" Target="/ppt/slideMasters/theme/theme1.xml" Id="Rac4d88df02d64c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661fc4617342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e3e5b0ea94b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2affffdab44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e13412ce844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ee319372a43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05a46e43c4d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55d9b866441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LTC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998 092 671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LTC AS</a:t>
            </a:r>
          </a:p>
        </p:txBody>
      </p:sp>
    </p:spTree>
  </p:cSld>
  <p:clrMapOvr>
    <a:masterClrMapping xmlns:a="http://schemas.openxmlformats.org/drawingml/2006/main"/>
  </p:clrMapOvr>
</p:sld>
</file>