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6b9452c5f741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473dba1f6f4f9e"/>
  </p:sldMasterIdLst>
  <p:sldIdLst>
    <p:sldId xmlns:r="http://schemas.openxmlformats.org/officeDocument/2006/relationships" id="256" r:id="Rf4fe62db67714b82"/>
    <p:sldId xmlns:r="http://schemas.openxmlformats.org/officeDocument/2006/relationships" id="257" r:id="R280b124030d64443"/>
    <p:sldId xmlns:r="http://schemas.openxmlformats.org/officeDocument/2006/relationships" id="258" r:id="Re8b9a7cb25a34e24"/>
    <p:sldId xmlns:r="http://schemas.openxmlformats.org/officeDocument/2006/relationships" id="259" r:id="Ra663e416d337415f"/>
    <p:sldId xmlns:r="http://schemas.openxmlformats.org/officeDocument/2006/relationships" id="260" r:id="Ra823c630846a44d0"/>
    <p:sldId xmlns:r="http://schemas.openxmlformats.org/officeDocument/2006/relationships" id="261" r:id="R7cb5c26135df44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473dba1f6f4f9e" /><Relationship Type="http://schemas.openxmlformats.org/officeDocument/2006/relationships/slide" Target="/ppt/slides/slide1.xml" Id="Rf4fe62db67714b82" /><Relationship Type="http://schemas.openxmlformats.org/officeDocument/2006/relationships/slide" Target="/ppt/slides/slide2.xml" Id="R280b124030d64443" /><Relationship Type="http://schemas.openxmlformats.org/officeDocument/2006/relationships/slide" Target="/ppt/slides/slide3.xml" Id="Re8b9a7cb25a34e24" /><Relationship Type="http://schemas.openxmlformats.org/officeDocument/2006/relationships/slide" Target="/ppt/slides/slide4.xml" Id="Ra663e416d337415f" /><Relationship Type="http://schemas.openxmlformats.org/officeDocument/2006/relationships/slide" Target="/ppt/slides/slide5.xml" Id="Ra823c630846a44d0" /><Relationship Type="http://schemas.openxmlformats.org/officeDocument/2006/relationships/slide" Target="/ppt/slides/slide6.xml" Id="R7cb5c26135df44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24653326ac4c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eb02c213d94dec" /><Relationship Type="http://schemas.openxmlformats.org/officeDocument/2006/relationships/theme" Target="/ppt/slideMasters/theme/theme1.xml" Id="R9eb68c8fbad24d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eb02c213d94d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d0743bb46b41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4c8e81489e49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90badca36046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44c207e72a43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71d9a5b2dd48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5dead1e6b441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NETTKONSEPT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NETTKONSEPT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NETTKONSEPT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NETTKONSEPT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NETTKONSEPT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NETTKONSEPT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−1 632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53 541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36 490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NETTKONSEPT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998 080 495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NETTKONSEPT AS</a:t>
            </a:r>
          </a:p>
        </p:txBody>
      </p:sp>
    </p:spTree>
  </p:cSld>
  <p:clrMapOvr>
    <a:masterClrMapping xmlns:a="http://schemas.openxmlformats.org/drawingml/2006/main"/>
  </p:clrMapOvr>
</p:sld>
</file>