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d7d4c0911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8be267d984614"/>
  </p:sldMasterIdLst>
  <p:sldIdLst>
    <p:sldId xmlns:r="http://schemas.openxmlformats.org/officeDocument/2006/relationships" id="256" r:id="Re349315e71ec4add"/>
    <p:sldId xmlns:r="http://schemas.openxmlformats.org/officeDocument/2006/relationships" id="257" r:id="R21ac1382e89a4967"/>
    <p:sldId xmlns:r="http://schemas.openxmlformats.org/officeDocument/2006/relationships" id="258" r:id="R0a754a016138444d"/>
    <p:sldId xmlns:r="http://schemas.openxmlformats.org/officeDocument/2006/relationships" id="259" r:id="R03928c5dc21f4015"/>
    <p:sldId xmlns:r="http://schemas.openxmlformats.org/officeDocument/2006/relationships" id="260" r:id="R6c440f737d8a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8be267d984614" /><Relationship Type="http://schemas.openxmlformats.org/officeDocument/2006/relationships/slide" Target="/ppt/slides/slide1.xml" Id="Re349315e71ec4add" /><Relationship Type="http://schemas.openxmlformats.org/officeDocument/2006/relationships/slide" Target="/ppt/slides/slide2.xml" Id="R21ac1382e89a4967" /><Relationship Type="http://schemas.openxmlformats.org/officeDocument/2006/relationships/slide" Target="/ppt/slides/slide3.xml" Id="R0a754a016138444d" /><Relationship Type="http://schemas.openxmlformats.org/officeDocument/2006/relationships/slide" Target="/ppt/slides/slide4.xml" Id="R03928c5dc21f4015" /><Relationship Type="http://schemas.openxmlformats.org/officeDocument/2006/relationships/slide" Target="/ppt/slides/slide5.xml" Id="R6c440f737d8a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ebd445db8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3bbb2e3874ad9" /><Relationship Type="http://schemas.openxmlformats.org/officeDocument/2006/relationships/theme" Target="/ppt/slideMasters/theme/theme1.xml" Id="Rc33902e063fe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3bbb2e387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f692615e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c4a1da874c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0d9d6787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381aed89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b03927f83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FINN GJEILO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FINN GJEILO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FINN GJEILO AS</a:t>
            </a:r>
          </a:p>
        </p:txBody>
      </p:sp>
    </p:spTree>
  </p:cSld>
  <p:clrMapOvr>
    <a:masterClrMapping xmlns:a="http://schemas.openxmlformats.org/drawingml/2006/main"/>
  </p:clrMapOvr>
</p:sld>
</file>