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e124bfc91944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c6cdc0875347b6"/>
  </p:sldMasterIdLst>
  <p:sldIdLst>
    <p:sldId xmlns:r="http://schemas.openxmlformats.org/officeDocument/2006/relationships" id="256" r:id="R4408f4c8b3184dff"/>
    <p:sldId xmlns:r="http://schemas.openxmlformats.org/officeDocument/2006/relationships" id="257" r:id="Raa213f882b1348f2"/>
    <p:sldId xmlns:r="http://schemas.openxmlformats.org/officeDocument/2006/relationships" id="258" r:id="R7464c905091b448f"/>
    <p:sldId xmlns:r="http://schemas.openxmlformats.org/officeDocument/2006/relationships" id="259" r:id="Rad9e654315064ba7"/>
    <p:sldId xmlns:r="http://schemas.openxmlformats.org/officeDocument/2006/relationships" id="260" r:id="R53bdae40c32b46f2"/>
    <p:sldId xmlns:r="http://schemas.openxmlformats.org/officeDocument/2006/relationships" id="261" r:id="R9abc5c35f2d146e0"/>
    <p:sldId xmlns:r="http://schemas.openxmlformats.org/officeDocument/2006/relationships" id="262" r:id="Rafe50df81c4742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c6cdc0875347b6" /><Relationship Type="http://schemas.openxmlformats.org/officeDocument/2006/relationships/slide" Target="/ppt/slides/slide1.xml" Id="R4408f4c8b3184dff" /><Relationship Type="http://schemas.openxmlformats.org/officeDocument/2006/relationships/slide" Target="/ppt/slides/slide2.xml" Id="Raa213f882b1348f2" /><Relationship Type="http://schemas.openxmlformats.org/officeDocument/2006/relationships/slide" Target="/ppt/slides/slide3.xml" Id="R7464c905091b448f" /><Relationship Type="http://schemas.openxmlformats.org/officeDocument/2006/relationships/slide" Target="/ppt/slides/slide4.xml" Id="Rad9e654315064ba7" /><Relationship Type="http://schemas.openxmlformats.org/officeDocument/2006/relationships/slide" Target="/ppt/slides/slide5.xml" Id="R53bdae40c32b46f2" /><Relationship Type="http://schemas.openxmlformats.org/officeDocument/2006/relationships/slide" Target="/ppt/slides/slide6.xml" Id="R9abc5c35f2d146e0" /><Relationship Type="http://schemas.openxmlformats.org/officeDocument/2006/relationships/slide" Target="/ppt/slides/slide7.xml" Id="Rafe50df81c4742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d8265a20c440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71191ba5e491b" /><Relationship Type="http://schemas.openxmlformats.org/officeDocument/2006/relationships/theme" Target="/ppt/slideMasters/theme/theme1.xml" Id="Rf60b7def380c42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871191ba5e49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a442aaea54c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5d28073e445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e6c6e765841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58dd3143044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6f72359544f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d116f8a714e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1fef4545d44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HÅNDVERKSERVICE TVEDESTRAND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HÅNDVERKSERVICE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HÅNDVERKSERVICE TVEDESTRAND AS ble etablert [år] og holder til i Tvedestrand.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HÅNDVERKSERVICE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HÅNDVERKSERVICE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HÅNDVERKSERVICE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1 169 903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−112 808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242 961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HÅNDVERKSERVICE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OVE JONNY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HÅNDVERKSERVICE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Reinsfjellveien 283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4904 Tvedestrand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16 69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monrad-ronningen@hotmail.com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998 070 546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HÅNDVERKSERVICE TVEDESTRAND AS</a:t>
            </a:r>
          </a:p>
        </p:txBody>
      </p:sp>
    </p:spTree>
  </p:cSld>
  <p:clrMapOvr>
    <a:masterClrMapping xmlns:a="http://schemas.openxmlformats.org/drawingml/2006/main"/>
  </p:clrMapOvr>
</p:sld>
</file>