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d73429910042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458d3d7f224801"/>
  </p:sldMasterIdLst>
  <p:sldIdLst>
    <p:sldId xmlns:r="http://schemas.openxmlformats.org/officeDocument/2006/relationships" id="256" r:id="Rb5cef24abc4a4840"/>
    <p:sldId xmlns:r="http://schemas.openxmlformats.org/officeDocument/2006/relationships" id="257" r:id="Rec91149a51894008"/>
    <p:sldId xmlns:r="http://schemas.openxmlformats.org/officeDocument/2006/relationships" id="258" r:id="R1b76e6851c06478b"/>
    <p:sldId xmlns:r="http://schemas.openxmlformats.org/officeDocument/2006/relationships" id="259" r:id="R108fccb1925a498b"/>
    <p:sldId xmlns:r="http://schemas.openxmlformats.org/officeDocument/2006/relationships" id="260" r:id="Rc4c8034e46ee4008"/>
    <p:sldId xmlns:r="http://schemas.openxmlformats.org/officeDocument/2006/relationships" id="261" r:id="Rcfb04d89766f40f6"/>
    <p:sldId xmlns:r="http://schemas.openxmlformats.org/officeDocument/2006/relationships" id="262" r:id="R4e4c575422524b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58d3d7f224801" /><Relationship Type="http://schemas.openxmlformats.org/officeDocument/2006/relationships/slide" Target="/ppt/slides/slide1.xml" Id="Rb5cef24abc4a4840" /><Relationship Type="http://schemas.openxmlformats.org/officeDocument/2006/relationships/slide" Target="/ppt/slides/slide2.xml" Id="Rec91149a51894008" /><Relationship Type="http://schemas.openxmlformats.org/officeDocument/2006/relationships/slide" Target="/ppt/slides/slide3.xml" Id="R1b76e6851c06478b" /><Relationship Type="http://schemas.openxmlformats.org/officeDocument/2006/relationships/slide" Target="/ppt/slides/slide4.xml" Id="R108fccb1925a498b" /><Relationship Type="http://schemas.openxmlformats.org/officeDocument/2006/relationships/slide" Target="/ppt/slides/slide5.xml" Id="Rc4c8034e46ee4008" /><Relationship Type="http://schemas.openxmlformats.org/officeDocument/2006/relationships/slide" Target="/ppt/slides/slide6.xml" Id="Rcfb04d89766f40f6" /><Relationship Type="http://schemas.openxmlformats.org/officeDocument/2006/relationships/slide" Target="/ppt/slides/slide7.xml" Id="R4e4c575422524b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092405a1aa44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984a77c314629" /><Relationship Type="http://schemas.openxmlformats.org/officeDocument/2006/relationships/theme" Target="/ppt/slideMasters/theme/theme1.xml" Id="R6eaac4642dd34c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2984a77c3146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d4a007a304f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73ade6ff9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a746d3f9d44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709922f1442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9b28b496f4f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8559cdfbd4b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1f5dbdb784c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ERLING ARNFINN KVÅL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ARNFINN KVÅL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ARNFINN KVÅL AS ble etablert [år] og holder til i Elvarli.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ARNFINN KVÅL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ARNFINN KVÅL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ARNFINN KVÅL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42 791 598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2 982 098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2 130 566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16 275 973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30 392 594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ARNFINN KVÅL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KEK AS  –  91,0 %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ARNFINN KVÅL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ARNFINN KVÅL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7519 Elvarli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998 069 378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ARNFINN KVÅL AS</a:t>
            </a:r>
          </a:p>
        </p:txBody>
      </p:sp>
    </p:spTree>
  </p:cSld>
  <p:clrMapOvr>
    <a:masterClrMapping xmlns:a="http://schemas.openxmlformats.org/drawingml/2006/main"/>
  </p:clrMapOvr>
</p:sld>
</file>