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8203976b9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f6d0bf12542cc"/>
  </p:sldMasterIdLst>
  <p:sldIdLst>
    <p:sldId xmlns:r="http://schemas.openxmlformats.org/officeDocument/2006/relationships" id="256" r:id="R3d98c7295ca14b4b"/>
    <p:sldId xmlns:r="http://schemas.openxmlformats.org/officeDocument/2006/relationships" id="257" r:id="Refe2162ad1fc4c50"/>
    <p:sldId xmlns:r="http://schemas.openxmlformats.org/officeDocument/2006/relationships" id="258" r:id="R949c5a0f0c594ffc"/>
    <p:sldId xmlns:r="http://schemas.openxmlformats.org/officeDocument/2006/relationships" id="259" r:id="R545894080a05485a"/>
    <p:sldId xmlns:r="http://schemas.openxmlformats.org/officeDocument/2006/relationships" id="260" r:id="R09bb64b557244616"/>
    <p:sldId xmlns:r="http://schemas.openxmlformats.org/officeDocument/2006/relationships" id="261" r:id="R0f57167fae044cf9"/>
    <p:sldId xmlns:r="http://schemas.openxmlformats.org/officeDocument/2006/relationships" id="262" r:id="Rca590bba0eaf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f6d0bf12542cc" /><Relationship Type="http://schemas.openxmlformats.org/officeDocument/2006/relationships/slide" Target="/ppt/slides/slide1.xml" Id="R3d98c7295ca14b4b" /><Relationship Type="http://schemas.openxmlformats.org/officeDocument/2006/relationships/slide" Target="/ppt/slides/slide2.xml" Id="Refe2162ad1fc4c50" /><Relationship Type="http://schemas.openxmlformats.org/officeDocument/2006/relationships/slide" Target="/ppt/slides/slide3.xml" Id="R949c5a0f0c594ffc" /><Relationship Type="http://schemas.openxmlformats.org/officeDocument/2006/relationships/slide" Target="/ppt/slides/slide4.xml" Id="R545894080a05485a" /><Relationship Type="http://schemas.openxmlformats.org/officeDocument/2006/relationships/slide" Target="/ppt/slides/slide5.xml" Id="R09bb64b557244616" /><Relationship Type="http://schemas.openxmlformats.org/officeDocument/2006/relationships/slide" Target="/ppt/slides/slide6.xml" Id="R0f57167fae044cf9" /><Relationship Type="http://schemas.openxmlformats.org/officeDocument/2006/relationships/slide" Target="/ppt/slides/slide7.xml" Id="Rca590bba0eaf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aaef20acb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a918324794ad3" /><Relationship Type="http://schemas.openxmlformats.org/officeDocument/2006/relationships/theme" Target="/ppt/slideMasters/theme/theme1.xml" Id="R24bc0e38f7a2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a91832479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583e3ca10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8334ebb9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98f735f4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4c932b8c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96977938e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da4b9ca2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dda04518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