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35c7311c8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89ff544fc4038"/>
  </p:sldMasterIdLst>
  <p:sldIdLst>
    <p:sldId xmlns:r="http://schemas.openxmlformats.org/officeDocument/2006/relationships" id="256" r:id="R9b8709399955498b"/>
    <p:sldId xmlns:r="http://schemas.openxmlformats.org/officeDocument/2006/relationships" id="257" r:id="R4729e5d53de64015"/>
    <p:sldId xmlns:r="http://schemas.openxmlformats.org/officeDocument/2006/relationships" id="258" r:id="R2ff06801b1474c1a"/>
    <p:sldId xmlns:r="http://schemas.openxmlformats.org/officeDocument/2006/relationships" id="259" r:id="R67e32e0035f1488b"/>
    <p:sldId xmlns:r="http://schemas.openxmlformats.org/officeDocument/2006/relationships" id="260" r:id="R674d53555070428c"/>
    <p:sldId xmlns:r="http://schemas.openxmlformats.org/officeDocument/2006/relationships" id="261" r:id="R413113edb817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89ff544fc4038" /><Relationship Type="http://schemas.openxmlformats.org/officeDocument/2006/relationships/slide" Target="/ppt/slides/slide1.xml" Id="R9b8709399955498b" /><Relationship Type="http://schemas.openxmlformats.org/officeDocument/2006/relationships/slide" Target="/ppt/slides/slide2.xml" Id="R4729e5d53de64015" /><Relationship Type="http://schemas.openxmlformats.org/officeDocument/2006/relationships/slide" Target="/ppt/slides/slide3.xml" Id="R2ff06801b1474c1a" /><Relationship Type="http://schemas.openxmlformats.org/officeDocument/2006/relationships/slide" Target="/ppt/slides/slide4.xml" Id="R67e32e0035f1488b" /><Relationship Type="http://schemas.openxmlformats.org/officeDocument/2006/relationships/slide" Target="/ppt/slides/slide5.xml" Id="R674d53555070428c" /><Relationship Type="http://schemas.openxmlformats.org/officeDocument/2006/relationships/slide" Target="/ppt/slides/slide6.xml" Id="R413113edb817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a1f0cc888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8fdb9b564d62" /><Relationship Type="http://schemas.openxmlformats.org/officeDocument/2006/relationships/theme" Target="/ppt/slideMasters/theme/theme1.xml" Id="Ra564477cf6ce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18fdb9b56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143aa489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fb3a5a04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df3d25d2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db9bbd57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a9732864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8a5f0742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