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c47740534249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5c3bbd9a384950"/>
  </p:sldMasterIdLst>
  <p:sldIdLst>
    <p:sldId xmlns:r="http://schemas.openxmlformats.org/officeDocument/2006/relationships" id="256" r:id="Rfcf612ec96bc4969"/>
    <p:sldId xmlns:r="http://schemas.openxmlformats.org/officeDocument/2006/relationships" id="257" r:id="Re0c2bdeb11d84b54"/>
    <p:sldId xmlns:r="http://schemas.openxmlformats.org/officeDocument/2006/relationships" id="258" r:id="Rde22abb272eb43ee"/>
    <p:sldId xmlns:r="http://schemas.openxmlformats.org/officeDocument/2006/relationships" id="259" r:id="R7beaf1c3631d4f53"/>
    <p:sldId xmlns:r="http://schemas.openxmlformats.org/officeDocument/2006/relationships" id="260" r:id="Rf25cf3d917c641ea"/>
    <p:sldId xmlns:r="http://schemas.openxmlformats.org/officeDocument/2006/relationships" id="261" r:id="Rd92738ea13b84a55"/>
    <p:sldId xmlns:r="http://schemas.openxmlformats.org/officeDocument/2006/relationships" id="262" r:id="Rf92f07b10f3f45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5c3bbd9a384950" /><Relationship Type="http://schemas.openxmlformats.org/officeDocument/2006/relationships/slide" Target="/ppt/slides/slide1.xml" Id="Rfcf612ec96bc4969" /><Relationship Type="http://schemas.openxmlformats.org/officeDocument/2006/relationships/slide" Target="/ppt/slides/slide2.xml" Id="Re0c2bdeb11d84b54" /><Relationship Type="http://schemas.openxmlformats.org/officeDocument/2006/relationships/slide" Target="/ppt/slides/slide3.xml" Id="Rde22abb272eb43ee" /><Relationship Type="http://schemas.openxmlformats.org/officeDocument/2006/relationships/slide" Target="/ppt/slides/slide4.xml" Id="R7beaf1c3631d4f53" /><Relationship Type="http://schemas.openxmlformats.org/officeDocument/2006/relationships/slide" Target="/ppt/slides/slide5.xml" Id="Rf25cf3d917c641ea" /><Relationship Type="http://schemas.openxmlformats.org/officeDocument/2006/relationships/slide" Target="/ppt/slides/slide6.xml" Id="Rd92738ea13b84a55" /><Relationship Type="http://schemas.openxmlformats.org/officeDocument/2006/relationships/slide" Target="/ppt/slides/slide7.xml" Id="Rf92f07b10f3f45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80217fc5824d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54a5c32bf48c6" /><Relationship Type="http://schemas.openxmlformats.org/officeDocument/2006/relationships/theme" Target="/ppt/slideMasters/theme/theme1.xml" Id="R42648574694949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054a5c32bf48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2e3661a3447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87e142be7c43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53f651fdea45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f8ba6720943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98d0dfb4646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0c2ecbdab4e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3f8207c6a44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LARS IVAR UDJUS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IVAR UDJUS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IVAR UDJUS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IVAR UDJUS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IVAR UDJUS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IVAR UDJUS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8 590 569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282 390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168 404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518 035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1 466 035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IVAR UDJUS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UDJUS LARS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IVAR UDJUS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Resvigveien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4885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998 064 643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IVAR UDJUS AS</a:t>
            </a:r>
          </a:p>
        </p:txBody>
      </p:sp>
    </p:spTree>
  </p:cSld>
  <p:clrMapOvr>
    <a:masterClrMapping xmlns:a="http://schemas.openxmlformats.org/drawingml/2006/main"/>
  </p:clrMapOvr>
</p:sld>
</file>