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07e876d85c42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e088d0b73f41b1"/>
  </p:sldMasterIdLst>
  <p:sldIdLst>
    <p:sldId xmlns:r="http://schemas.openxmlformats.org/officeDocument/2006/relationships" id="256" r:id="R8bda8b41987a4501"/>
    <p:sldId xmlns:r="http://schemas.openxmlformats.org/officeDocument/2006/relationships" id="257" r:id="R12b5d08edfe845df"/>
    <p:sldId xmlns:r="http://schemas.openxmlformats.org/officeDocument/2006/relationships" id="258" r:id="R923278bf388b4958"/>
    <p:sldId xmlns:r="http://schemas.openxmlformats.org/officeDocument/2006/relationships" id="259" r:id="R20888c0a1a5d4ade"/>
    <p:sldId xmlns:r="http://schemas.openxmlformats.org/officeDocument/2006/relationships" id="260" r:id="R9efc3d0b0db04c17"/>
    <p:sldId xmlns:r="http://schemas.openxmlformats.org/officeDocument/2006/relationships" id="261" r:id="Rbea709ba3d5d4912"/>
    <p:sldId xmlns:r="http://schemas.openxmlformats.org/officeDocument/2006/relationships" id="262" r:id="R6c698d57db1445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e088d0b73f41b1" /><Relationship Type="http://schemas.openxmlformats.org/officeDocument/2006/relationships/slide" Target="/ppt/slides/slide1.xml" Id="R8bda8b41987a4501" /><Relationship Type="http://schemas.openxmlformats.org/officeDocument/2006/relationships/slide" Target="/ppt/slides/slide2.xml" Id="R12b5d08edfe845df" /><Relationship Type="http://schemas.openxmlformats.org/officeDocument/2006/relationships/slide" Target="/ppt/slides/slide3.xml" Id="R923278bf388b4958" /><Relationship Type="http://schemas.openxmlformats.org/officeDocument/2006/relationships/slide" Target="/ppt/slides/slide4.xml" Id="R20888c0a1a5d4ade" /><Relationship Type="http://schemas.openxmlformats.org/officeDocument/2006/relationships/slide" Target="/ppt/slides/slide5.xml" Id="R9efc3d0b0db04c17" /><Relationship Type="http://schemas.openxmlformats.org/officeDocument/2006/relationships/slide" Target="/ppt/slides/slide6.xml" Id="Rbea709ba3d5d4912" /><Relationship Type="http://schemas.openxmlformats.org/officeDocument/2006/relationships/slide" Target="/ppt/slides/slide7.xml" Id="R6c698d57db1445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43492d932540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cb22b6f6246d8" /><Relationship Type="http://schemas.openxmlformats.org/officeDocument/2006/relationships/theme" Target="/ppt/slideMasters/theme/theme1.xml" Id="Rf492fb7c4e8b4e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3cb22b6f6246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866ad64744e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d7574869b42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9ec5b75d848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499a7c5e949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13eece4da41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a196d6b2947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e946087864f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VAKTMESTERTJENESTER LILLESTRØM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VAKTMESTERTJENESTER LILLESTRØM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VAKTMESTERTJENESTER LILLESTRØM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VAKTMESTERTJENESTER LILLESTRØM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VAKTMESTERTJENESTER LILLESTRØM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VAKTMESTERTJENESTER LILLESTRØM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915 090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103 656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128 425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2 280 905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3 074 229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VAKTMESTERTJENESTER LILLESTRØM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BETALINGSGARANTI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VAKTMESTERTJENESTER LILLESTRØM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Nittedalsgata 18A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lvt@lvt.no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www.lvt.no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998 053 129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VAKTMESTERTJENESTER LILLESTRØM AS</a:t>
            </a:r>
          </a:p>
        </p:txBody>
      </p:sp>
    </p:spTree>
  </p:cSld>
  <p:clrMapOvr>
    <a:masterClrMapping xmlns:a="http://schemas.openxmlformats.org/drawingml/2006/main"/>
  </p:clrMapOvr>
</p:sld>
</file>